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256" r:id="rId2"/>
    <p:sldId id="564" r:id="rId3"/>
    <p:sldId id="566" r:id="rId4"/>
    <p:sldId id="567" r:id="rId5"/>
    <p:sldId id="568" r:id="rId6"/>
    <p:sldId id="571" r:id="rId7"/>
    <p:sldId id="570" r:id="rId8"/>
    <p:sldId id="557" r:id="rId9"/>
    <p:sldId id="572" r:id="rId10"/>
    <p:sldId id="573" r:id="rId11"/>
    <p:sldId id="574" r:id="rId12"/>
    <p:sldId id="575" r:id="rId13"/>
    <p:sldId id="290" r:id="rId14"/>
  </p:sldIdLst>
  <p:sldSz cx="9144000" cy="6858000" type="screen4x3"/>
  <p:notesSz cx="9928225" cy="679767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CCFF"/>
    <a:srgbClr val="FF0000"/>
    <a:srgbClr val="FF9933"/>
    <a:srgbClr val="23FF05"/>
    <a:srgbClr val="00C85A"/>
    <a:srgbClr val="FF6161"/>
    <a:srgbClr val="FFB061"/>
    <a:srgbClr val="6699FF"/>
    <a:srgbClr val="FF2525"/>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5" autoAdjust="0"/>
    <p:restoredTop sz="86483" autoAdjust="0"/>
  </p:normalViewPr>
  <p:slideViewPr>
    <p:cSldViewPr>
      <p:cViewPr varScale="1">
        <p:scale>
          <a:sx n="83" d="100"/>
          <a:sy n="83" d="100"/>
        </p:scale>
        <p:origin x="1176"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4303313" cy="341297"/>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5622594" y="0"/>
            <a:ext cx="4303313" cy="341297"/>
          </a:xfrm>
          <a:prstGeom prst="rect">
            <a:avLst/>
          </a:prstGeom>
        </p:spPr>
        <p:txBody>
          <a:bodyPr vert="horz" lIns="91440" tIns="45720" rIns="91440" bIns="45720" rtlCol="0"/>
          <a:lstStyle>
            <a:lvl1pPr algn="r">
              <a:defRPr sz="1200"/>
            </a:lvl1pPr>
          </a:lstStyle>
          <a:p>
            <a:fld id="{71D4B29D-47CE-46C0-8C34-DD5D5064C29C}" type="datetimeFigureOut">
              <a:rPr lang="zh-TW" altLang="en-US" smtClean="0"/>
              <a:t>2017/11/3</a:t>
            </a:fld>
            <a:endParaRPr lang="zh-TW" altLang="en-US"/>
          </a:p>
        </p:txBody>
      </p:sp>
      <p:sp>
        <p:nvSpPr>
          <p:cNvPr id="4" name="頁尾版面配置區 3"/>
          <p:cNvSpPr>
            <a:spLocks noGrp="1"/>
          </p:cNvSpPr>
          <p:nvPr>
            <p:ph type="ftr" sz="quarter" idx="2"/>
          </p:nvPr>
        </p:nvSpPr>
        <p:spPr>
          <a:xfrm>
            <a:off x="0" y="6456378"/>
            <a:ext cx="4303313" cy="34129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5622594" y="6456378"/>
            <a:ext cx="4303313" cy="341297"/>
          </a:xfrm>
          <a:prstGeom prst="rect">
            <a:avLst/>
          </a:prstGeom>
        </p:spPr>
        <p:txBody>
          <a:bodyPr vert="horz" lIns="91440" tIns="45720" rIns="91440" bIns="45720" rtlCol="0" anchor="b"/>
          <a:lstStyle>
            <a:lvl1pPr algn="r">
              <a:defRPr sz="1200"/>
            </a:lvl1pPr>
          </a:lstStyle>
          <a:p>
            <a:fld id="{0B5133A8-7131-4BB8-8BF2-A2F1FD8031C5}" type="slidenum">
              <a:rPr lang="zh-TW" altLang="en-US" smtClean="0"/>
              <a:t>‹#›</a:t>
            </a:fld>
            <a:endParaRPr lang="zh-TW" altLang="en-US"/>
          </a:p>
        </p:txBody>
      </p:sp>
    </p:spTree>
    <p:extLst>
      <p:ext uri="{BB962C8B-B14F-4D97-AF65-F5344CB8AC3E}">
        <p14:creationId xmlns:p14="http://schemas.microsoft.com/office/powerpoint/2010/main" val="163043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BA6EE85A-3695-4128-A9AD-FF1C06739E58}" type="datetimeFigureOut">
              <a:rPr lang="zh-TW" altLang="en-US" smtClean="0"/>
              <a:pPr/>
              <a:t>2017/11/3</a:t>
            </a:fld>
            <a:endParaRPr lang="zh-TW" altLang="en-US"/>
          </a:p>
        </p:txBody>
      </p:sp>
      <p:sp>
        <p:nvSpPr>
          <p:cNvPr id="4" name="投影片圖像版面配置區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038CF2C8-D4D0-405E-BB0E-AEC358335BDE}" type="slidenum">
              <a:rPr lang="zh-TW" altLang="en-US" smtClean="0"/>
              <a:pPr/>
              <a:t>‹#›</a:t>
            </a:fld>
            <a:endParaRPr lang="zh-TW" altLang="en-US"/>
          </a:p>
        </p:txBody>
      </p:sp>
    </p:spTree>
    <p:extLst>
      <p:ext uri="{BB962C8B-B14F-4D97-AF65-F5344CB8AC3E}">
        <p14:creationId xmlns:p14="http://schemas.microsoft.com/office/powerpoint/2010/main" val="1521400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各位教授們早安，首先先感謝教授給予我面試博士班之機會，我的名字是張立穎，准考證編號為</a:t>
            </a:r>
            <a:r>
              <a:rPr lang="en-US" altLang="zh-TW" dirty="0" smtClean="0"/>
              <a:t>207000004</a:t>
            </a:r>
            <a:r>
              <a:rPr lang="zh-TW" altLang="en-US" dirty="0" smtClean="0"/>
              <a:t>。</a:t>
            </a:r>
            <a:endParaRPr lang="en-US" altLang="zh-TW" dirty="0" smtClean="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1</a:t>
            </a:fld>
            <a:endParaRPr lang="zh-TW" altLang="en-US"/>
          </a:p>
        </p:txBody>
      </p:sp>
    </p:spTree>
    <p:extLst>
      <p:ext uri="{BB962C8B-B14F-4D97-AF65-F5344CB8AC3E}">
        <p14:creationId xmlns:p14="http://schemas.microsoft.com/office/powerpoint/2010/main" val="166602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對於我未來的研究領域將朝向在深度學習中採用混和式特徵之應用在影像檢索。</a:t>
            </a:r>
            <a:endParaRPr lang="en-US" altLang="zh-TW" dirty="0" smtClean="0"/>
          </a:p>
          <a:p>
            <a:r>
              <a:rPr lang="zh-TW" altLang="en-US" dirty="0" smtClean="0"/>
              <a:t>而此研究有</a:t>
            </a:r>
            <a:r>
              <a:rPr lang="en-US" altLang="zh-TW" dirty="0" smtClean="0"/>
              <a:t>3</a:t>
            </a:r>
            <a:r>
              <a:rPr lang="zh-TW" altLang="en-US" dirty="0" smtClean="0"/>
              <a:t>個大方向層面之問題。首先，如何在低階特徵與高階特徵取得平衡，又是要以哪一整特徵作為最後之決定。接著，使用雙特徵必定增加維度，進而增加時間複雜度。最後為是否能對使用者友善，例如效能與及時性。</a:t>
            </a:r>
            <a:endParaRPr lang="en-US" altLang="zh-TW" dirty="0" smtClean="0"/>
          </a:p>
          <a:p>
            <a:r>
              <a:rPr lang="zh-TW" altLang="en-US" dirty="0" smtClean="0"/>
              <a:t>因此次計畫的目標為 萃取重要且有效之特徵，同時以低時間複雜度與高精準度為，最後希望同時能在學術與業界上有重要突破。</a:t>
            </a:r>
            <a:endParaRPr lang="zh-TW" altLang="en-US" dirty="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10</a:t>
            </a:fld>
            <a:endParaRPr lang="zh-TW" altLang="en-US"/>
          </a:p>
        </p:txBody>
      </p:sp>
    </p:spTree>
    <p:extLst>
      <p:ext uri="{BB962C8B-B14F-4D97-AF65-F5344CB8AC3E}">
        <p14:creationId xmlns:p14="http://schemas.microsoft.com/office/powerpoint/2010/main" val="612946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11</a:t>
            </a:fld>
            <a:endParaRPr lang="zh-TW" altLang="en-US"/>
          </a:p>
        </p:txBody>
      </p:sp>
    </p:spTree>
    <p:extLst>
      <p:ext uri="{BB962C8B-B14F-4D97-AF65-F5344CB8AC3E}">
        <p14:creationId xmlns:p14="http://schemas.microsoft.com/office/powerpoint/2010/main" val="4217290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在結論得部分，我想我與其他面試者在研究以外，有不同有</a:t>
            </a:r>
            <a:r>
              <a:rPr lang="en-US" altLang="zh-TW" dirty="0" smtClean="0"/>
              <a:t>3</a:t>
            </a:r>
            <a:r>
              <a:rPr lang="zh-TW" altLang="en-US" dirty="0" smtClean="0"/>
              <a:t>個地方，分別為努力不懈，企圖心與貢獻的心態。</a:t>
            </a:r>
            <a:endParaRPr lang="en-US" altLang="zh-TW" dirty="0" smtClean="0"/>
          </a:p>
          <a:p>
            <a:r>
              <a:rPr lang="zh-TW" altLang="en-US" dirty="0" smtClean="0"/>
              <a:t>對於有堅持的心，我想舉今年一些生活上之事情，我花近一年的時間共考了</a:t>
            </a:r>
            <a:r>
              <a:rPr lang="en-US" altLang="zh-TW" dirty="0" smtClean="0"/>
              <a:t>8</a:t>
            </a:r>
            <a:r>
              <a:rPr lang="zh-TW" altLang="en-US" dirty="0" smtClean="0"/>
              <a:t>次的托福，不管打擊有多大</a:t>
            </a:r>
            <a:r>
              <a:rPr lang="en-US" altLang="zh-TW" dirty="0" smtClean="0"/>
              <a:t>(</a:t>
            </a:r>
            <a:r>
              <a:rPr lang="zh-TW" altLang="en-US" dirty="0" smtClean="0"/>
              <a:t>像是成績無法突破</a:t>
            </a:r>
            <a:r>
              <a:rPr lang="en-US" altLang="zh-TW" dirty="0" smtClean="0"/>
              <a:t>)</a:t>
            </a:r>
            <a:r>
              <a:rPr lang="zh-TW" altLang="en-US" dirty="0" smtClean="0"/>
              <a:t>，我能堅持下去，最後突破</a:t>
            </a:r>
            <a:r>
              <a:rPr lang="en-US" altLang="zh-TW" dirty="0" smtClean="0"/>
              <a:t>80</a:t>
            </a:r>
            <a:r>
              <a:rPr lang="zh-TW" altLang="en-US" dirty="0" smtClean="0"/>
              <a:t>大關。</a:t>
            </a:r>
            <a:endParaRPr lang="en-US" altLang="zh-TW" dirty="0" smtClean="0"/>
          </a:p>
          <a:p>
            <a:r>
              <a:rPr lang="zh-TW" altLang="en-US" dirty="0" smtClean="0"/>
              <a:t>而企圖心是我對自我的要求，在大學很單純把自己課業顧好，而研究所除了課業外，在研究上也要有所突破，因為也在研究所中得了</a:t>
            </a:r>
            <a:r>
              <a:rPr lang="en-US" altLang="zh-TW" dirty="0" smtClean="0"/>
              <a:t>2</a:t>
            </a:r>
            <a:r>
              <a:rPr lang="zh-TW" altLang="en-US" dirty="0" smtClean="0"/>
              <a:t>個獎。最後在博士班中，我起許自己能做到</a:t>
            </a:r>
            <a:r>
              <a:rPr lang="en-US" altLang="zh-TW" dirty="0" smtClean="0"/>
              <a:t>BEST</a:t>
            </a:r>
            <a:r>
              <a:rPr lang="zh-TW" altLang="en-US" dirty="0" smtClean="0"/>
              <a:t>。</a:t>
            </a:r>
            <a:endParaRPr lang="en-US" altLang="zh-TW" dirty="0" smtClean="0"/>
          </a:p>
          <a:p>
            <a:r>
              <a:rPr lang="zh-TW" altLang="en-US" dirty="0" smtClean="0"/>
              <a:t>最後是貢獻，因此大學參與了</a:t>
            </a:r>
            <a:r>
              <a:rPr lang="en-US" altLang="zh-TW" dirty="0" smtClean="0"/>
              <a:t>2</a:t>
            </a:r>
            <a:r>
              <a:rPr lang="zh-TW" altLang="en-US" dirty="0" smtClean="0"/>
              <a:t>年的教育部資訊志工，去偏遠鄉區進行服務，而在研究所將也將開發的技術轉移給需要之</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科技大廠。因此，未來的博士班我也會保持這樣的精神，因為貢獻於這個社會，使我非常的開心。</a:t>
            </a:r>
            <a:endParaRPr lang="zh-TW" altLang="en-US" dirty="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12</a:t>
            </a:fld>
            <a:endParaRPr lang="zh-TW" altLang="en-US"/>
          </a:p>
        </p:txBody>
      </p:sp>
    </p:spTree>
    <p:extLst>
      <p:ext uri="{BB962C8B-B14F-4D97-AF65-F5344CB8AC3E}">
        <p14:creationId xmlns:p14="http://schemas.microsoft.com/office/powerpoint/2010/main" val="153645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13</a:t>
            </a:fld>
            <a:endParaRPr lang="zh-TW" altLang="en-US"/>
          </a:p>
        </p:txBody>
      </p:sp>
    </p:spTree>
    <p:extLst>
      <p:ext uri="{BB962C8B-B14F-4D97-AF65-F5344CB8AC3E}">
        <p14:creationId xmlns:p14="http://schemas.microsoft.com/office/powerpoint/2010/main" val="848631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今天的大綱分成</a:t>
            </a:r>
            <a:r>
              <a:rPr lang="en-US" altLang="zh-TW" dirty="0" smtClean="0"/>
              <a:t>4</a:t>
            </a:r>
            <a:r>
              <a:rPr lang="zh-TW" altLang="en-US" dirty="0" smtClean="0"/>
              <a:t>大主題，首先先說明我的背景與動機，接著再介紹我碩士之研究成果。對於未來的研究也會進行簡單之說明，最後做一個總結。</a:t>
            </a:r>
            <a:endParaRPr lang="zh-TW" altLang="en-US" dirty="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2</a:t>
            </a:fld>
            <a:endParaRPr lang="zh-TW" altLang="en-US"/>
          </a:p>
        </p:txBody>
      </p:sp>
    </p:spTree>
    <p:extLst>
      <p:ext uri="{BB962C8B-B14F-4D97-AF65-F5344CB8AC3E}">
        <p14:creationId xmlns:p14="http://schemas.microsoft.com/office/powerpoint/2010/main" val="665676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3</a:t>
            </a:fld>
            <a:endParaRPr lang="zh-TW" altLang="en-US"/>
          </a:p>
        </p:txBody>
      </p:sp>
    </p:spTree>
    <p:extLst>
      <p:ext uri="{BB962C8B-B14F-4D97-AF65-F5344CB8AC3E}">
        <p14:creationId xmlns:p14="http://schemas.microsoft.com/office/powerpoint/2010/main" val="134555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我大學畢業於銘傳大學，並在</a:t>
            </a:r>
            <a:r>
              <a:rPr lang="en-US" altLang="zh-TW" dirty="0" smtClean="0"/>
              <a:t>2015</a:t>
            </a:r>
            <a:r>
              <a:rPr lang="zh-TW" altLang="en-US" dirty="0" smtClean="0"/>
              <a:t>年於台科大碩士班畢業。不管在大學或研究所，皆以最嚴謹的態度來學習，因此</a:t>
            </a:r>
            <a:r>
              <a:rPr lang="en-US" altLang="zh-TW" dirty="0" smtClean="0"/>
              <a:t>GPA</a:t>
            </a:r>
            <a:r>
              <a:rPr lang="zh-TW" altLang="en-US" dirty="0" smtClean="0"/>
              <a:t>皆維持在</a:t>
            </a:r>
            <a:r>
              <a:rPr lang="en-US" altLang="zh-TW" dirty="0" smtClean="0"/>
              <a:t>4.0</a:t>
            </a:r>
            <a:r>
              <a:rPr lang="zh-TW" altLang="en-US" dirty="0" smtClean="0"/>
              <a:t>。</a:t>
            </a:r>
            <a:endParaRPr lang="en-US" altLang="zh-TW" dirty="0" smtClean="0"/>
          </a:p>
          <a:p>
            <a:r>
              <a:rPr lang="zh-TW" altLang="en-US" dirty="0" smtClean="0"/>
              <a:t>研究所畢業後，我也在原指導教授郭景景明教授下擔任研究助理之工作，也很感謝郭教授這段時間給予我的鼓勵與教誨。</a:t>
            </a:r>
            <a:endParaRPr lang="en-US" altLang="zh-TW" dirty="0" smtClean="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4</a:t>
            </a:fld>
            <a:endParaRPr lang="zh-TW" altLang="en-US"/>
          </a:p>
        </p:txBody>
      </p:sp>
    </p:spTree>
    <p:extLst>
      <p:ext uri="{BB962C8B-B14F-4D97-AF65-F5344CB8AC3E}">
        <p14:creationId xmlns:p14="http://schemas.microsoft.com/office/powerpoint/2010/main" val="3712282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近幾年來，我發表了一篇文章在</a:t>
            </a:r>
            <a:r>
              <a:rPr lang="en-US" altLang="zh-TW" dirty="0" smtClean="0"/>
              <a:t>IFAT</a:t>
            </a:r>
            <a:r>
              <a:rPr lang="zh-TW" altLang="en-US" dirty="0" smtClean="0"/>
              <a:t> </a:t>
            </a:r>
            <a:r>
              <a:rPr lang="en-US" altLang="zh-TW" dirty="0" smtClean="0"/>
              <a:t>2017</a:t>
            </a:r>
            <a:r>
              <a:rPr lang="zh-TW" altLang="en-US" dirty="0" smtClean="0"/>
              <a:t>，並且在</a:t>
            </a:r>
            <a:r>
              <a:rPr lang="en-US" altLang="zh-TW" dirty="0" smtClean="0"/>
              <a:t>2016</a:t>
            </a:r>
            <a:r>
              <a:rPr lang="zh-TW" altLang="en-US" dirty="0" smtClean="0"/>
              <a:t>獲得最佳碩士論文獎，以及在</a:t>
            </a:r>
            <a:r>
              <a:rPr lang="en-US" altLang="zh-TW" dirty="0" smtClean="0"/>
              <a:t>2015</a:t>
            </a:r>
            <a:r>
              <a:rPr lang="zh-TW" altLang="en-US" dirty="0" smtClean="0"/>
              <a:t>年之</a:t>
            </a:r>
            <a:r>
              <a:rPr lang="en-US" altLang="zh-TW" dirty="0" smtClean="0"/>
              <a:t>IPPR</a:t>
            </a:r>
            <a:r>
              <a:rPr lang="zh-TW" altLang="en-US" dirty="0" smtClean="0"/>
              <a:t>創新技術與產業應用競賽中獲得全國第一名。</a:t>
            </a:r>
            <a:endParaRPr lang="zh-TW" altLang="en-US" dirty="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5</a:t>
            </a:fld>
            <a:endParaRPr lang="zh-TW" altLang="en-US"/>
          </a:p>
        </p:txBody>
      </p:sp>
    </p:spTree>
    <p:extLst>
      <p:ext uri="{BB962C8B-B14F-4D97-AF65-F5344CB8AC3E}">
        <p14:creationId xmlns:p14="http://schemas.microsoft.com/office/powerpoint/2010/main" val="3825971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我會想就讀博士班，主要是由三個動機所組成的，分別為夢想、熱情和奉獻。我從大學時期就立志要從事教職或研究人員，作為我職涯之發展。同時我也對研究上充滿熱情，</a:t>
            </a:r>
            <a:endParaRPr lang="en-US" altLang="zh-TW" dirty="0" smtClean="0"/>
          </a:p>
          <a:p>
            <a:r>
              <a:rPr lang="zh-TW" altLang="en-US" dirty="0" smtClean="0"/>
              <a:t>我是一個很喜歡挑戰未知的領域或是技術上之瓶頸的人，因為我非常享突破困難之過程。最後的動機為奉獻，希望利用自身所學，回饋於社會或教育界。</a:t>
            </a:r>
            <a:endParaRPr lang="en-US" altLang="zh-TW" dirty="0" smtClean="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6</a:t>
            </a:fld>
            <a:endParaRPr lang="zh-TW" altLang="en-US"/>
          </a:p>
        </p:txBody>
      </p:sp>
    </p:spTree>
    <p:extLst>
      <p:ext uri="{BB962C8B-B14F-4D97-AF65-F5344CB8AC3E}">
        <p14:creationId xmlns:p14="http://schemas.microsoft.com/office/powerpoint/2010/main" val="4033971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7</a:t>
            </a:fld>
            <a:endParaRPr lang="zh-TW" altLang="en-US"/>
          </a:p>
        </p:txBody>
      </p:sp>
    </p:spTree>
    <p:extLst>
      <p:ext uri="{BB962C8B-B14F-4D97-AF65-F5344CB8AC3E}">
        <p14:creationId xmlns:p14="http://schemas.microsoft.com/office/powerpoint/2010/main" val="308693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對於我研究所之研究，我將以簡短的影片來做介紹。</a:t>
            </a:r>
            <a:endParaRPr lang="en-US" altLang="zh-TW" dirty="0" smtClean="0"/>
          </a:p>
          <a:p>
            <a:r>
              <a:rPr lang="zh-TW" altLang="en-US" dirty="0" smtClean="0"/>
              <a:t>我們開發出一種新型的特徵，稱改良式二元局部特徵並應用於指紋辨識，而這項技術也已經以新台幣</a:t>
            </a:r>
            <a:r>
              <a:rPr lang="en-US" altLang="zh-TW" dirty="0" smtClean="0"/>
              <a:t>80</a:t>
            </a:r>
            <a:r>
              <a:rPr lang="zh-TW" altLang="en-US" dirty="0" smtClean="0"/>
              <a:t>萬元做技術轉移給合作廠商。此特徵具備低複雜度與即時運算之特性。同時也具備抗尺度，抗旋轉，抗視角與抗光影等特性。並且此技術也持續應用在影像拼接</a:t>
            </a:r>
            <a:r>
              <a:rPr lang="en-US" altLang="zh-TW" dirty="0" smtClean="0"/>
              <a:t>,</a:t>
            </a:r>
            <a:r>
              <a:rPr lang="zh-TW" altLang="en-US" dirty="0" smtClean="0"/>
              <a:t>生物辨識或影像追中等領域中。</a:t>
            </a:r>
            <a:endParaRPr lang="zh-TW" altLang="en-US" dirty="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8</a:t>
            </a:fld>
            <a:endParaRPr lang="zh-TW" altLang="en-US"/>
          </a:p>
        </p:txBody>
      </p:sp>
    </p:spTree>
    <p:extLst>
      <p:ext uri="{BB962C8B-B14F-4D97-AF65-F5344CB8AC3E}">
        <p14:creationId xmlns:p14="http://schemas.microsoft.com/office/powerpoint/2010/main" val="583954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38CF2C8-D4D0-405E-BB0E-AEC358335BDE}" type="slidenum">
              <a:rPr lang="zh-TW" altLang="en-US" smtClean="0"/>
              <a:pPr/>
              <a:t>9</a:t>
            </a:fld>
            <a:endParaRPr lang="zh-TW" altLang="en-US"/>
          </a:p>
        </p:txBody>
      </p:sp>
    </p:spTree>
    <p:extLst>
      <p:ext uri="{BB962C8B-B14F-4D97-AF65-F5344CB8AC3E}">
        <p14:creationId xmlns:p14="http://schemas.microsoft.com/office/powerpoint/2010/main" val="3546215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3093" name="AutoShape 21"/>
          <p:cNvSpPr>
            <a:spLocks noChangeArrowheads="1"/>
          </p:cNvSpPr>
          <p:nvPr/>
        </p:nvSpPr>
        <p:spPr bwMode="auto">
          <a:xfrm rot="-5400000">
            <a:off x="-396081" y="4868069"/>
            <a:ext cx="1655763" cy="73025"/>
          </a:xfrm>
          <a:prstGeom prst="roundRect">
            <a:avLst>
              <a:gd name="adj" fmla="val 50000"/>
            </a:avLst>
          </a:prstGeom>
          <a:gradFill rotWithShape="1">
            <a:gsLst>
              <a:gs pos="0">
                <a:srgbClr val="3758FF"/>
              </a:gs>
              <a:gs pos="100000">
                <a:srgbClr val="3758FF">
                  <a:gamma/>
                  <a:tint val="0"/>
                  <a:invGamma/>
                </a:srgbClr>
              </a:gs>
            </a:gsLst>
            <a:lin ang="0" scaled="1"/>
          </a:gradFill>
          <a:ln w="9525" algn="ctr">
            <a:noFill/>
            <a:round/>
            <a:headEnd/>
            <a:tailEnd/>
          </a:ln>
          <a:effectLst/>
        </p:spPr>
        <p:txBody>
          <a:bodyPr wrap="none" anchor="ctr"/>
          <a:lstStyle/>
          <a:p>
            <a:endParaRPr lang="zh-TW" altLang="en-US"/>
          </a:p>
        </p:txBody>
      </p:sp>
      <p:sp>
        <p:nvSpPr>
          <p:cNvPr id="3080" name="AutoShape 8"/>
          <p:cNvSpPr>
            <a:spLocks noChangeArrowheads="1"/>
          </p:cNvSpPr>
          <p:nvPr/>
        </p:nvSpPr>
        <p:spPr bwMode="auto">
          <a:xfrm rot="-5400000">
            <a:off x="7934326" y="2056631"/>
            <a:ext cx="1584325" cy="73025"/>
          </a:xfrm>
          <a:prstGeom prst="roundRect">
            <a:avLst>
              <a:gd name="adj" fmla="val 50000"/>
            </a:avLst>
          </a:prstGeom>
          <a:gradFill rotWithShape="1">
            <a:gsLst>
              <a:gs pos="0">
                <a:srgbClr val="3758FF">
                  <a:gamma/>
                  <a:tint val="0"/>
                  <a:invGamma/>
                </a:srgbClr>
              </a:gs>
              <a:gs pos="100000">
                <a:srgbClr val="3758FF"/>
              </a:gs>
            </a:gsLst>
            <a:lin ang="0" scaled="1"/>
          </a:gradFill>
          <a:ln w="9525" algn="ctr">
            <a:noFill/>
            <a:round/>
            <a:headEnd/>
            <a:tailEnd/>
          </a:ln>
          <a:effectLst/>
        </p:spPr>
        <p:txBody>
          <a:bodyPr wrap="none" anchor="ctr"/>
          <a:lstStyle/>
          <a:p>
            <a:endParaRPr lang="zh-TW" altLang="en-US"/>
          </a:p>
        </p:txBody>
      </p:sp>
      <p:sp>
        <p:nvSpPr>
          <p:cNvPr id="3081" name="AutoShape 9"/>
          <p:cNvSpPr>
            <a:spLocks noChangeArrowheads="1"/>
          </p:cNvSpPr>
          <p:nvPr/>
        </p:nvSpPr>
        <p:spPr bwMode="auto">
          <a:xfrm rot="-5400000">
            <a:off x="8114508" y="1660549"/>
            <a:ext cx="792162" cy="73025"/>
          </a:xfrm>
          <a:prstGeom prst="roundRect">
            <a:avLst>
              <a:gd name="adj" fmla="val 50000"/>
            </a:avLst>
          </a:prstGeom>
          <a:gradFill rotWithShape="1">
            <a:gsLst>
              <a:gs pos="0">
                <a:srgbClr val="3758FF">
                  <a:gamma/>
                  <a:tint val="0"/>
                  <a:invGamma/>
                </a:srgbClr>
              </a:gs>
              <a:gs pos="100000">
                <a:srgbClr val="3758FF"/>
              </a:gs>
            </a:gsLst>
            <a:lin ang="0" scaled="1"/>
          </a:gradFill>
          <a:ln w="9525" algn="ctr">
            <a:noFill/>
            <a:round/>
            <a:headEnd/>
            <a:tailEnd/>
          </a:ln>
          <a:effectLst/>
        </p:spPr>
        <p:txBody>
          <a:bodyPr wrap="none" anchor="ctr"/>
          <a:lstStyle/>
          <a:p>
            <a:endParaRPr lang="zh-TW" altLang="en-US"/>
          </a:p>
        </p:txBody>
      </p:sp>
      <p:sp>
        <p:nvSpPr>
          <p:cNvPr id="3083" name="AutoShape 11"/>
          <p:cNvSpPr>
            <a:spLocks noChangeArrowheads="1"/>
          </p:cNvSpPr>
          <p:nvPr/>
        </p:nvSpPr>
        <p:spPr bwMode="auto">
          <a:xfrm rot="5400000">
            <a:off x="7991476" y="4976812"/>
            <a:ext cx="1441450" cy="73025"/>
          </a:xfrm>
          <a:prstGeom prst="roundRect">
            <a:avLst>
              <a:gd name="adj" fmla="val 50000"/>
            </a:avLst>
          </a:prstGeom>
          <a:gradFill rotWithShape="1">
            <a:gsLst>
              <a:gs pos="0">
                <a:srgbClr val="3758FF">
                  <a:gamma/>
                  <a:tint val="0"/>
                  <a:invGamma/>
                </a:srgbClr>
              </a:gs>
              <a:gs pos="100000">
                <a:srgbClr val="3758FF"/>
              </a:gs>
            </a:gsLst>
            <a:lin ang="0" scaled="1"/>
          </a:gradFill>
          <a:ln w="9525" algn="ctr">
            <a:noFill/>
            <a:round/>
            <a:headEnd/>
            <a:tailEnd/>
          </a:ln>
          <a:effectLst/>
        </p:spPr>
        <p:txBody>
          <a:bodyPr wrap="none" anchor="ctr"/>
          <a:lstStyle/>
          <a:p>
            <a:endParaRPr lang="zh-TW" altLang="en-US"/>
          </a:p>
        </p:txBody>
      </p:sp>
      <p:sp>
        <p:nvSpPr>
          <p:cNvPr id="3092" name="AutoShape 20"/>
          <p:cNvSpPr>
            <a:spLocks noChangeArrowheads="1"/>
          </p:cNvSpPr>
          <p:nvPr/>
        </p:nvSpPr>
        <p:spPr bwMode="auto">
          <a:xfrm flipH="1">
            <a:off x="2627313" y="5661025"/>
            <a:ext cx="6121400" cy="71438"/>
          </a:xfrm>
          <a:prstGeom prst="roundRect">
            <a:avLst>
              <a:gd name="adj" fmla="val 50000"/>
            </a:avLst>
          </a:prstGeom>
          <a:gradFill rotWithShape="1">
            <a:gsLst>
              <a:gs pos="0">
                <a:srgbClr val="3758FF"/>
              </a:gs>
              <a:gs pos="100000">
                <a:srgbClr val="3758FF">
                  <a:gamma/>
                  <a:tint val="0"/>
                  <a:invGamma/>
                </a:srgbClr>
              </a:gs>
            </a:gsLst>
            <a:lin ang="0" scaled="1"/>
          </a:gradFill>
          <a:ln w="9525" algn="ctr">
            <a:noFill/>
            <a:round/>
            <a:headEnd/>
            <a:tailEnd/>
          </a:ln>
          <a:effectLst/>
        </p:spPr>
        <p:txBody>
          <a:bodyPr wrap="none" anchor="ctr"/>
          <a:lstStyle/>
          <a:p>
            <a:endParaRPr lang="zh-TW" altLang="en-US"/>
          </a:p>
        </p:txBody>
      </p:sp>
      <p:sp>
        <p:nvSpPr>
          <p:cNvPr id="3094" name="AutoShape 22"/>
          <p:cNvSpPr>
            <a:spLocks noChangeArrowheads="1"/>
          </p:cNvSpPr>
          <p:nvPr/>
        </p:nvSpPr>
        <p:spPr bwMode="auto">
          <a:xfrm>
            <a:off x="395288" y="5661025"/>
            <a:ext cx="1512887" cy="71438"/>
          </a:xfrm>
          <a:prstGeom prst="roundRect">
            <a:avLst>
              <a:gd name="adj" fmla="val 50000"/>
            </a:avLst>
          </a:prstGeom>
          <a:gradFill rotWithShape="1">
            <a:gsLst>
              <a:gs pos="0">
                <a:srgbClr val="3758FF"/>
              </a:gs>
              <a:gs pos="100000">
                <a:srgbClr val="3758FF">
                  <a:gamma/>
                  <a:tint val="0"/>
                  <a:invGamma/>
                </a:srgbClr>
              </a:gs>
            </a:gsLst>
            <a:lin ang="0" scaled="1"/>
          </a:gradFill>
          <a:ln w="9525" algn="ctr">
            <a:noFill/>
            <a:round/>
            <a:headEnd/>
            <a:tailEnd/>
          </a:ln>
          <a:effectLst/>
        </p:spPr>
        <p:txBody>
          <a:bodyPr wrap="none" anchor="ctr"/>
          <a:lstStyle/>
          <a:p>
            <a:endParaRPr lang="zh-TW" altLang="en-US"/>
          </a:p>
        </p:txBody>
      </p:sp>
      <p:sp>
        <p:nvSpPr>
          <p:cNvPr id="3074" name="Rectangle 2" descr="横線"/>
          <p:cNvSpPr>
            <a:spLocks noChangeArrowheads="1"/>
          </p:cNvSpPr>
          <p:nvPr/>
        </p:nvSpPr>
        <p:spPr bwMode="auto">
          <a:xfrm>
            <a:off x="0" y="3864794"/>
            <a:ext cx="9144000" cy="1081087"/>
          </a:xfrm>
          <a:prstGeom prst="rect">
            <a:avLst/>
          </a:prstGeom>
          <a:pattFill prst="ltHorz">
            <a:fgClr>
              <a:srgbClr val="E7E7FF"/>
            </a:fgClr>
            <a:bgClr>
              <a:srgbClr val="FFFFFF"/>
            </a:bgClr>
          </a:pattFill>
          <a:ln w="9525" algn="ctr">
            <a:noFill/>
            <a:miter lim="800000"/>
            <a:headEnd/>
            <a:tailEnd/>
          </a:ln>
          <a:effectLst/>
        </p:spPr>
        <p:txBody>
          <a:bodyPr wrap="none" anchor="ctr"/>
          <a:lstStyle/>
          <a:p>
            <a:endParaRPr lang="zh-TW" altLang="en-US"/>
          </a:p>
        </p:txBody>
      </p:sp>
      <p:sp>
        <p:nvSpPr>
          <p:cNvPr id="3075" name="AutoShape 3"/>
          <p:cNvSpPr>
            <a:spLocks noChangeAspect="1" noChangeArrowheads="1"/>
          </p:cNvSpPr>
          <p:nvPr/>
        </p:nvSpPr>
        <p:spPr bwMode="auto">
          <a:xfrm>
            <a:off x="8258176" y="653281"/>
            <a:ext cx="554037" cy="554037"/>
          </a:xfrm>
          <a:prstGeom prst="roundRect">
            <a:avLst>
              <a:gd name="adj" fmla="val 16667"/>
            </a:avLst>
          </a:prstGeom>
          <a:solidFill>
            <a:srgbClr val="3758FF"/>
          </a:solidFill>
          <a:ln w="9525">
            <a:noFill/>
            <a:round/>
            <a:headEnd/>
            <a:tailEnd/>
          </a:ln>
          <a:effectLst/>
        </p:spPr>
        <p:txBody>
          <a:bodyPr wrap="none" anchor="ctr"/>
          <a:lstStyle/>
          <a:p>
            <a:endParaRPr lang="zh-TW" altLang="en-US"/>
          </a:p>
        </p:txBody>
      </p:sp>
      <p:sp>
        <p:nvSpPr>
          <p:cNvPr id="3076" name="AutoShape 4"/>
          <p:cNvSpPr>
            <a:spLocks noChangeArrowheads="1"/>
          </p:cNvSpPr>
          <p:nvPr/>
        </p:nvSpPr>
        <p:spPr bwMode="auto">
          <a:xfrm>
            <a:off x="3865563" y="724718"/>
            <a:ext cx="4249738" cy="73025"/>
          </a:xfrm>
          <a:prstGeom prst="roundRect">
            <a:avLst>
              <a:gd name="adj" fmla="val 50000"/>
            </a:avLst>
          </a:prstGeom>
          <a:gradFill rotWithShape="1">
            <a:gsLst>
              <a:gs pos="0">
                <a:srgbClr val="3758FF">
                  <a:gamma/>
                  <a:tint val="0"/>
                  <a:invGamma/>
                </a:srgbClr>
              </a:gs>
              <a:gs pos="100000">
                <a:srgbClr val="3758FF"/>
              </a:gs>
            </a:gsLst>
            <a:lin ang="0" scaled="1"/>
          </a:gradFill>
          <a:ln w="9525" algn="ctr">
            <a:noFill/>
            <a:round/>
            <a:headEnd/>
            <a:tailEnd/>
          </a:ln>
          <a:effectLst/>
        </p:spPr>
        <p:txBody>
          <a:bodyPr wrap="none" anchor="ctr"/>
          <a:lstStyle/>
          <a:p>
            <a:endParaRPr lang="zh-TW" altLang="en-US"/>
          </a:p>
        </p:txBody>
      </p:sp>
      <p:sp>
        <p:nvSpPr>
          <p:cNvPr id="3078" name="AutoShape 6"/>
          <p:cNvSpPr>
            <a:spLocks noChangeArrowheads="1"/>
          </p:cNvSpPr>
          <p:nvPr/>
        </p:nvSpPr>
        <p:spPr bwMode="auto">
          <a:xfrm>
            <a:off x="409576" y="724718"/>
            <a:ext cx="3455987" cy="73025"/>
          </a:xfrm>
          <a:prstGeom prst="roundRect">
            <a:avLst>
              <a:gd name="adj" fmla="val 50000"/>
            </a:avLst>
          </a:prstGeom>
          <a:gradFill rotWithShape="1">
            <a:gsLst>
              <a:gs pos="0">
                <a:srgbClr val="3758FF"/>
              </a:gs>
              <a:gs pos="100000">
                <a:srgbClr val="3758FF">
                  <a:gamma/>
                  <a:tint val="0"/>
                  <a:invGamma/>
                </a:srgbClr>
              </a:gs>
            </a:gsLst>
            <a:lin ang="0" scaled="1"/>
          </a:gradFill>
          <a:ln w="9525" algn="ctr">
            <a:noFill/>
            <a:round/>
            <a:headEnd/>
            <a:tailEnd/>
          </a:ln>
          <a:effectLst/>
        </p:spPr>
        <p:txBody>
          <a:bodyPr wrap="none" anchor="ctr"/>
          <a:lstStyle/>
          <a:p>
            <a:endParaRPr lang="zh-TW" altLang="en-US"/>
          </a:p>
        </p:txBody>
      </p:sp>
      <p:sp>
        <p:nvSpPr>
          <p:cNvPr id="3079" name="AutoShape 7"/>
          <p:cNvSpPr>
            <a:spLocks noChangeArrowheads="1"/>
          </p:cNvSpPr>
          <p:nvPr/>
        </p:nvSpPr>
        <p:spPr bwMode="auto">
          <a:xfrm rot="5400000">
            <a:off x="-130174" y="1264468"/>
            <a:ext cx="1152525" cy="73025"/>
          </a:xfrm>
          <a:prstGeom prst="roundRect">
            <a:avLst>
              <a:gd name="adj" fmla="val 50000"/>
            </a:avLst>
          </a:prstGeom>
          <a:gradFill rotWithShape="1">
            <a:gsLst>
              <a:gs pos="0">
                <a:srgbClr val="3758FF"/>
              </a:gs>
              <a:gs pos="100000">
                <a:srgbClr val="3758FF">
                  <a:gamma/>
                  <a:tint val="0"/>
                  <a:invGamma/>
                </a:srgbClr>
              </a:gs>
            </a:gsLst>
            <a:lin ang="0" scaled="1"/>
          </a:gradFill>
          <a:ln w="9525" algn="ctr">
            <a:noFill/>
            <a:round/>
            <a:headEnd/>
            <a:tailEnd/>
          </a:ln>
          <a:effectLst/>
        </p:spPr>
        <p:txBody>
          <a:bodyPr wrap="none" anchor="ctr"/>
          <a:lstStyle/>
          <a:p>
            <a:endParaRPr lang="zh-TW" altLang="en-US"/>
          </a:p>
        </p:txBody>
      </p:sp>
      <p:sp>
        <p:nvSpPr>
          <p:cNvPr id="3086" name="Rectangle 14"/>
          <p:cNvSpPr>
            <a:spLocks noGrp="1" noChangeArrowheads="1"/>
          </p:cNvSpPr>
          <p:nvPr>
            <p:ph type="ctrTitle"/>
          </p:nvPr>
        </p:nvSpPr>
        <p:spPr>
          <a:xfrm>
            <a:off x="685800" y="2130425"/>
            <a:ext cx="7772400" cy="1470025"/>
          </a:xfrm>
        </p:spPr>
        <p:txBody>
          <a:bodyPr/>
          <a:lstStyle>
            <a:lvl1pPr>
              <a:defRPr/>
            </a:lvl1pPr>
          </a:lstStyle>
          <a:p>
            <a:r>
              <a:rPr lang="zh-TW" altLang="en-US" smtClean="0"/>
              <a:t>按一下以編輯母片標題樣式</a:t>
            </a:r>
            <a:endParaRPr lang="ja-JP" altLang="en-US"/>
          </a:p>
        </p:txBody>
      </p:sp>
      <p:sp>
        <p:nvSpPr>
          <p:cNvPr id="3087" name="Rectangle 15"/>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TW" altLang="en-US" smtClean="0"/>
              <a:t>按一下以編輯母片副標題樣式</a:t>
            </a:r>
            <a:endParaRPr lang="ja-JP" altLang="en-US"/>
          </a:p>
        </p:txBody>
      </p:sp>
      <p:sp>
        <p:nvSpPr>
          <p:cNvPr id="3088" name="Rectangle 16"/>
          <p:cNvSpPr>
            <a:spLocks noGrp="1" noChangeArrowheads="1"/>
          </p:cNvSpPr>
          <p:nvPr>
            <p:ph type="dt" sz="half" idx="2"/>
          </p:nvPr>
        </p:nvSpPr>
        <p:spPr/>
        <p:txBody>
          <a:bodyPr/>
          <a:lstStyle>
            <a:lvl1pPr>
              <a:defRPr/>
            </a:lvl1pPr>
          </a:lstStyle>
          <a:p>
            <a:fld id="{522E3064-8FA5-44BE-A479-5C6C88236CBB}" type="datetime1">
              <a:rPr lang="zh-TW" altLang="en-US" smtClean="0"/>
              <a:t>2017/11/3</a:t>
            </a:fld>
            <a:endParaRPr lang="zh-TW" altLang="en-US"/>
          </a:p>
        </p:txBody>
      </p:sp>
      <p:sp>
        <p:nvSpPr>
          <p:cNvPr id="3089" name="Rectangle 17"/>
          <p:cNvSpPr>
            <a:spLocks noGrp="1" noChangeArrowheads="1"/>
          </p:cNvSpPr>
          <p:nvPr>
            <p:ph type="ftr" sz="quarter" idx="3"/>
          </p:nvPr>
        </p:nvSpPr>
        <p:spPr/>
        <p:txBody>
          <a:bodyPr/>
          <a:lstStyle>
            <a:lvl1pPr>
              <a:defRPr/>
            </a:lvl1pPr>
          </a:lstStyle>
          <a:p>
            <a:endParaRPr lang="zh-TW" altLang="en-US"/>
          </a:p>
        </p:txBody>
      </p:sp>
      <p:sp>
        <p:nvSpPr>
          <p:cNvPr id="3090" name="Rectangle 18"/>
          <p:cNvSpPr>
            <a:spLocks noGrp="1" noChangeArrowheads="1"/>
          </p:cNvSpPr>
          <p:nvPr>
            <p:ph type="sldNum" sz="quarter" idx="4"/>
          </p:nvPr>
        </p:nvSpPr>
        <p:spPr/>
        <p:txBody>
          <a:bodyPr/>
          <a:lstStyle>
            <a:lvl1pPr>
              <a:defRPr/>
            </a:lvl1pPr>
          </a:lstStyle>
          <a:p>
            <a:fld id="{73DA0BB7-265A-403C-9275-D587AB510EDC}" type="slidenum">
              <a:rPr lang="zh-TW" altLang="en-US" smtClean="0"/>
              <a:pPr/>
              <a:t>‹#›</a:t>
            </a:fld>
            <a:endParaRPr lang="zh-TW" altLang="en-US"/>
          </a:p>
        </p:txBody>
      </p:sp>
      <p:sp>
        <p:nvSpPr>
          <p:cNvPr id="3091" name="AutoShape 19"/>
          <p:cNvSpPr>
            <a:spLocks noChangeArrowheads="1"/>
          </p:cNvSpPr>
          <p:nvPr/>
        </p:nvSpPr>
        <p:spPr bwMode="auto">
          <a:xfrm>
            <a:off x="5630863" y="943793"/>
            <a:ext cx="2484438" cy="69850"/>
          </a:xfrm>
          <a:prstGeom prst="roundRect">
            <a:avLst>
              <a:gd name="adj" fmla="val 50000"/>
            </a:avLst>
          </a:prstGeom>
          <a:gradFill rotWithShape="1">
            <a:gsLst>
              <a:gs pos="0">
                <a:srgbClr val="3758FF">
                  <a:gamma/>
                  <a:tint val="0"/>
                  <a:invGamma/>
                </a:srgbClr>
              </a:gs>
              <a:gs pos="100000">
                <a:srgbClr val="3758FF"/>
              </a:gs>
            </a:gsLst>
            <a:lin ang="0" scaled="1"/>
          </a:gradFill>
          <a:ln w="9525" algn="ctr">
            <a:noFill/>
            <a:round/>
            <a:headEnd/>
            <a:tailEnd/>
          </a:ln>
          <a:effectLst/>
        </p:spPr>
        <p:txBody>
          <a:bodyPr wrap="none" anchor="ctr"/>
          <a:lstStyle/>
          <a:p>
            <a:endParaRPr lang="zh-TW" altLang="en-US"/>
          </a:p>
        </p:txBody>
      </p:sp>
    </p:spTree>
    <p:extLst>
      <p:ext uri="{BB962C8B-B14F-4D97-AF65-F5344CB8AC3E}">
        <p14:creationId xmlns:p14="http://schemas.microsoft.com/office/powerpoint/2010/main" val="8801034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A2E97F81-8C98-4B22-A3E9-2C075FA1CE86}" type="datetime1">
              <a:rPr lang="zh-TW" altLang="en-US" smtClean="0"/>
              <a:t>2017/11/3</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81677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BD0B20CF-2AB2-46F7-AFC3-C1ED4EBD23BB}" type="datetime1">
              <a:rPr lang="zh-TW" altLang="en-US" smtClean="0"/>
              <a:t>2017/11/3</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3607660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46856" y="274638"/>
            <a:ext cx="8229600" cy="1143000"/>
          </a:xfr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fld id="{0ABFC89C-3680-4337-9212-FDED042EDC34}" type="datetime1">
              <a:rPr lang="zh-TW" altLang="en-US" smtClean="0"/>
              <a:t>2017/11/3</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4616573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fld id="{1CC9258B-2BB5-4492-A54D-4481EDE0E7FB}" type="datetime1">
              <a:rPr lang="zh-TW" altLang="en-US" smtClean="0"/>
              <a:t>2017/11/3</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34193059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fld id="{D180B646-22D7-4F59-997A-8ED01C79923C}" type="datetime1">
              <a:rPr lang="zh-TW" altLang="en-US" smtClean="0"/>
              <a:t>2017/11/3</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673680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fld id="{C9DA2FC2-FBE7-4BD3-B0CE-52AE7A4E81BE}" type="datetime1">
              <a:rPr lang="zh-TW" altLang="en-US" smtClean="0"/>
              <a:t>2017/11/3</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4096596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fld id="{3CEEBD0A-1131-456E-BD61-A6F32E8CDB01}" type="datetime1">
              <a:rPr lang="zh-TW" altLang="en-US" smtClean="0"/>
              <a:t>2017/11/3</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956423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B819FD4E-68CF-4CE6-AB6E-2867FE6F8171}" type="datetime1">
              <a:rPr lang="zh-TW" altLang="en-US" smtClean="0"/>
              <a:t>2017/11/3</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998610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fld id="{F835AC97-C6FB-4B5E-9A4A-DF3621FDEB58}" type="datetime1">
              <a:rPr lang="zh-TW" altLang="en-US" smtClean="0"/>
              <a:t>2017/11/3</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2518729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fld id="{9665B272-605C-482B-B985-CF66A61E98D3}" type="datetime1">
              <a:rPr lang="zh-TW" altLang="en-US" smtClean="0"/>
              <a:t>2017/11/3</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955696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AutoShape 11"/>
          <p:cNvSpPr>
            <a:spLocks noChangeArrowheads="1"/>
          </p:cNvSpPr>
          <p:nvPr/>
        </p:nvSpPr>
        <p:spPr bwMode="auto">
          <a:xfrm rot="5400000">
            <a:off x="-1476027" y="1843881"/>
            <a:ext cx="3240088" cy="73025"/>
          </a:xfrm>
          <a:prstGeom prst="roundRect">
            <a:avLst>
              <a:gd name="adj" fmla="val 50000"/>
            </a:avLst>
          </a:prstGeom>
          <a:gradFill rotWithShape="1">
            <a:gsLst>
              <a:gs pos="0">
                <a:srgbClr val="3758FF"/>
              </a:gs>
              <a:gs pos="100000">
                <a:srgbClr val="3758FF">
                  <a:gamma/>
                  <a:tint val="0"/>
                  <a:invGamma/>
                </a:srgbClr>
              </a:gs>
            </a:gsLst>
            <a:lin ang="0" scaled="1"/>
          </a:gradFill>
          <a:ln w="9525" algn="ctr">
            <a:noFill/>
            <a:round/>
            <a:headEnd/>
            <a:tailEnd/>
          </a:ln>
          <a:effectLst/>
        </p:spPr>
        <p:txBody>
          <a:bodyPr wrap="none" anchor="ctr"/>
          <a:lstStyle/>
          <a:p>
            <a:endParaRPr lang="zh-TW" altLang="en-US"/>
          </a:p>
        </p:txBody>
      </p:sp>
      <p:sp>
        <p:nvSpPr>
          <p:cNvPr id="1036" name="AutoShape 12"/>
          <p:cNvSpPr>
            <a:spLocks noChangeArrowheads="1"/>
          </p:cNvSpPr>
          <p:nvPr/>
        </p:nvSpPr>
        <p:spPr bwMode="auto">
          <a:xfrm rot="-5400000">
            <a:off x="7632129" y="2168054"/>
            <a:ext cx="2879725" cy="73025"/>
          </a:xfrm>
          <a:prstGeom prst="roundRect">
            <a:avLst>
              <a:gd name="adj" fmla="val 50000"/>
            </a:avLst>
          </a:prstGeom>
          <a:gradFill rotWithShape="1">
            <a:gsLst>
              <a:gs pos="0">
                <a:srgbClr val="FFFFFF"/>
              </a:gs>
              <a:gs pos="100000">
                <a:srgbClr val="3758FF"/>
              </a:gs>
            </a:gsLst>
            <a:lin ang="0" scaled="1"/>
          </a:gradFill>
          <a:ln w="9525" algn="ctr">
            <a:noFill/>
            <a:round/>
            <a:headEnd/>
            <a:tailEnd/>
          </a:ln>
          <a:effectLst/>
        </p:spPr>
        <p:txBody>
          <a:bodyPr wrap="none" anchor="ctr"/>
          <a:lstStyle/>
          <a:p>
            <a:endParaRPr lang="zh-TW" altLang="en-US"/>
          </a:p>
        </p:txBody>
      </p:sp>
      <p:sp>
        <p:nvSpPr>
          <p:cNvPr id="1037" name="AutoShape 13"/>
          <p:cNvSpPr>
            <a:spLocks noChangeArrowheads="1"/>
          </p:cNvSpPr>
          <p:nvPr/>
        </p:nvSpPr>
        <p:spPr bwMode="auto">
          <a:xfrm rot="-5400000">
            <a:off x="8137748" y="1449710"/>
            <a:ext cx="1439862" cy="69850"/>
          </a:xfrm>
          <a:prstGeom prst="roundRect">
            <a:avLst>
              <a:gd name="adj" fmla="val 50000"/>
            </a:avLst>
          </a:prstGeom>
          <a:gradFill rotWithShape="1">
            <a:gsLst>
              <a:gs pos="0">
                <a:srgbClr val="FFFFFF"/>
              </a:gs>
              <a:gs pos="100000">
                <a:srgbClr val="3758FF"/>
              </a:gs>
            </a:gsLst>
            <a:lin ang="0" scaled="1"/>
          </a:gradFill>
          <a:ln w="9525" algn="ctr">
            <a:noFill/>
            <a:round/>
            <a:headEnd/>
            <a:tailEnd/>
          </a:ln>
          <a:effectLst/>
        </p:spPr>
        <p:txBody>
          <a:bodyPr wrap="none" anchor="ctr"/>
          <a:lstStyle/>
          <a:p>
            <a:endParaRPr lang="zh-TW" altLang="en-US"/>
          </a:p>
        </p:txBody>
      </p:sp>
      <p:sp>
        <p:nvSpPr>
          <p:cNvPr id="1040" name="Rectangle 16" descr="横線"/>
          <p:cNvSpPr>
            <a:spLocks noChangeArrowheads="1"/>
          </p:cNvSpPr>
          <p:nvPr/>
        </p:nvSpPr>
        <p:spPr bwMode="auto">
          <a:xfrm>
            <a:off x="0" y="2924175"/>
            <a:ext cx="9144000" cy="1081088"/>
          </a:xfrm>
          <a:prstGeom prst="rect">
            <a:avLst/>
          </a:prstGeom>
          <a:pattFill prst="ltHorz">
            <a:fgClr>
              <a:srgbClr val="E7E7FF"/>
            </a:fgClr>
            <a:bgClr>
              <a:srgbClr val="FFFFFF"/>
            </a:bgClr>
          </a:pattFill>
          <a:ln w="9525" algn="ctr">
            <a:noFill/>
            <a:miter lim="800000"/>
            <a:headEnd/>
            <a:tailEnd/>
          </a:ln>
          <a:effectLst/>
        </p:spPr>
        <p:txBody>
          <a:bodyPr wrap="none" anchor="ctr"/>
          <a:lstStyle/>
          <a:p>
            <a:endParaRPr lang="zh-TW" altLang="en-US"/>
          </a:p>
        </p:txBody>
      </p:sp>
      <p:sp>
        <p:nvSpPr>
          <p:cNvPr id="1031" name="AutoShape 7"/>
          <p:cNvSpPr>
            <a:spLocks noChangeAspect="1" noChangeArrowheads="1"/>
          </p:cNvSpPr>
          <p:nvPr/>
        </p:nvSpPr>
        <p:spPr bwMode="auto">
          <a:xfrm>
            <a:off x="8578825" y="66886"/>
            <a:ext cx="554037" cy="554037"/>
          </a:xfrm>
          <a:prstGeom prst="roundRect">
            <a:avLst>
              <a:gd name="adj" fmla="val 16667"/>
            </a:avLst>
          </a:prstGeom>
          <a:solidFill>
            <a:srgbClr val="3758FF"/>
          </a:solidFill>
          <a:ln w="9525">
            <a:noFill/>
            <a:round/>
            <a:headEnd/>
            <a:tailEnd/>
          </a:ln>
          <a:effectLst/>
        </p:spPr>
        <p:txBody>
          <a:bodyPr wrap="none" anchor="ctr"/>
          <a:lstStyle/>
          <a:p>
            <a:endParaRPr lang="zh-TW" altLang="en-US"/>
          </a:p>
        </p:txBody>
      </p:sp>
      <p:sp>
        <p:nvSpPr>
          <p:cNvPr id="1032" name="AutoShape 8"/>
          <p:cNvSpPr>
            <a:spLocks noChangeArrowheads="1"/>
          </p:cNvSpPr>
          <p:nvPr/>
        </p:nvSpPr>
        <p:spPr bwMode="auto">
          <a:xfrm>
            <a:off x="4210694" y="67097"/>
            <a:ext cx="4249738" cy="73025"/>
          </a:xfrm>
          <a:prstGeom prst="roundRect">
            <a:avLst>
              <a:gd name="adj" fmla="val 50000"/>
            </a:avLst>
          </a:prstGeom>
          <a:gradFill rotWithShape="1">
            <a:gsLst>
              <a:gs pos="0">
                <a:srgbClr val="FFFFFF"/>
              </a:gs>
              <a:gs pos="100000">
                <a:srgbClr val="3758FF"/>
              </a:gs>
            </a:gsLst>
            <a:lin ang="0" scaled="1"/>
          </a:gradFill>
          <a:ln w="9525" algn="ctr">
            <a:noFill/>
            <a:round/>
            <a:headEnd/>
            <a:tailEnd/>
          </a:ln>
          <a:effectLst/>
        </p:spPr>
        <p:txBody>
          <a:bodyPr wrap="none" anchor="ctr"/>
          <a:lstStyle/>
          <a:p>
            <a:endParaRPr lang="zh-TW" altLang="en-US"/>
          </a:p>
        </p:txBody>
      </p:sp>
      <p:sp>
        <p:nvSpPr>
          <p:cNvPr id="1033" name="AutoShape 9"/>
          <p:cNvSpPr>
            <a:spLocks noChangeArrowheads="1"/>
          </p:cNvSpPr>
          <p:nvPr/>
        </p:nvSpPr>
        <p:spPr bwMode="auto">
          <a:xfrm>
            <a:off x="5975994" y="260648"/>
            <a:ext cx="2484438" cy="69850"/>
          </a:xfrm>
          <a:prstGeom prst="roundRect">
            <a:avLst>
              <a:gd name="adj" fmla="val 50000"/>
            </a:avLst>
          </a:prstGeom>
          <a:gradFill rotWithShape="1">
            <a:gsLst>
              <a:gs pos="0">
                <a:srgbClr val="FFFFFF"/>
              </a:gs>
              <a:gs pos="100000">
                <a:srgbClr val="3758FF"/>
              </a:gs>
            </a:gsLst>
            <a:lin ang="0" scaled="1"/>
          </a:gradFill>
          <a:ln w="9525" algn="ctr">
            <a:noFill/>
            <a:round/>
            <a:headEnd/>
            <a:tailEnd/>
          </a:ln>
          <a:effectLst/>
        </p:spPr>
        <p:txBody>
          <a:bodyPr wrap="none" anchor="ctr"/>
          <a:lstStyle/>
          <a:p>
            <a:endParaRPr lang="zh-TW" altLang="en-US"/>
          </a:p>
        </p:txBody>
      </p:sp>
      <p:sp>
        <p:nvSpPr>
          <p:cNvPr id="1034" name="AutoShape 10"/>
          <p:cNvSpPr>
            <a:spLocks noChangeArrowheads="1"/>
          </p:cNvSpPr>
          <p:nvPr/>
        </p:nvSpPr>
        <p:spPr bwMode="auto">
          <a:xfrm>
            <a:off x="395288" y="44624"/>
            <a:ext cx="3455987" cy="73025"/>
          </a:xfrm>
          <a:prstGeom prst="roundRect">
            <a:avLst>
              <a:gd name="adj" fmla="val 50000"/>
            </a:avLst>
          </a:prstGeom>
          <a:gradFill rotWithShape="1">
            <a:gsLst>
              <a:gs pos="0">
                <a:srgbClr val="3758FF"/>
              </a:gs>
              <a:gs pos="100000">
                <a:srgbClr val="3758FF">
                  <a:gamma/>
                  <a:tint val="0"/>
                  <a:invGamma/>
                </a:srgbClr>
              </a:gs>
            </a:gsLst>
            <a:lin ang="0" scaled="1"/>
          </a:gradFill>
          <a:ln w="9525" algn="ctr">
            <a:noFill/>
            <a:round/>
            <a:headEnd/>
            <a:tailEnd/>
          </a:ln>
          <a:effectLst/>
        </p:spPr>
        <p:txBody>
          <a:bodyPr wrap="none" anchor="ctr"/>
          <a:lstStyle/>
          <a:p>
            <a:endParaRPr lang="zh-TW" altLang="en-US"/>
          </a:p>
        </p:txBody>
      </p:sp>
      <p:sp>
        <p:nvSpPr>
          <p:cNvPr id="1038" name="AutoShape 14"/>
          <p:cNvSpPr>
            <a:spLocks noChangeArrowheads="1"/>
          </p:cNvSpPr>
          <p:nvPr/>
        </p:nvSpPr>
        <p:spPr bwMode="auto">
          <a:xfrm flipH="1">
            <a:off x="2771080" y="6741368"/>
            <a:ext cx="6121400" cy="71438"/>
          </a:xfrm>
          <a:prstGeom prst="roundRect">
            <a:avLst>
              <a:gd name="adj" fmla="val 50000"/>
            </a:avLst>
          </a:prstGeom>
          <a:gradFill rotWithShape="1">
            <a:gsLst>
              <a:gs pos="0">
                <a:srgbClr val="3758FF"/>
              </a:gs>
              <a:gs pos="100000">
                <a:srgbClr val="3758FF">
                  <a:gamma/>
                  <a:tint val="0"/>
                  <a:invGamma/>
                </a:srgbClr>
              </a:gs>
            </a:gsLst>
            <a:lin ang="0" scaled="1"/>
          </a:gradFill>
          <a:ln w="9525" algn="ctr">
            <a:noFill/>
            <a:round/>
            <a:headEnd/>
            <a:tailEnd/>
          </a:ln>
          <a:effectLst/>
        </p:spPr>
        <p:txBody>
          <a:bodyPr wrap="none" anchor="ctr"/>
          <a:lstStyle/>
          <a:p>
            <a:endParaRPr lang="zh-TW" altLang="en-US"/>
          </a:p>
        </p:txBody>
      </p:sp>
      <p:sp>
        <p:nvSpPr>
          <p:cNvPr id="1039" name="AutoShape 15"/>
          <p:cNvSpPr>
            <a:spLocks noChangeArrowheads="1"/>
          </p:cNvSpPr>
          <p:nvPr/>
        </p:nvSpPr>
        <p:spPr bwMode="auto">
          <a:xfrm rot="16200000" flipV="1">
            <a:off x="7848029" y="5480720"/>
            <a:ext cx="2447925" cy="73025"/>
          </a:xfrm>
          <a:prstGeom prst="roundRect">
            <a:avLst>
              <a:gd name="adj" fmla="val 50000"/>
            </a:avLst>
          </a:prstGeom>
          <a:gradFill rotWithShape="1">
            <a:gsLst>
              <a:gs pos="0">
                <a:srgbClr val="3758FF"/>
              </a:gs>
              <a:gs pos="100000">
                <a:srgbClr val="3758FF">
                  <a:gamma/>
                  <a:tint val="0"/>
                  <a:invGamma/>
                </a:srgbClr>
              </a:gs>
            </a:gsLst>
            <a:lin ang="0" scaled="1"/>
          </a:gradFill>
          <a:ln w="9525" algn="ctr">
            <a:noFill/>
            <a:round/>
            <a:headEnd/>
            <a:tailEnd/>
          </a:ln>
          <a:effectLst/>
        </p:spPr>
        <p:txBody>
          <a:bodyPr wrap="none" anchor="ctr"/>
          <a:lstStyle/>
          <a:p>
            <a:endParaRPr lang="zh-TW" altLang="en-US"/>
          </a:p>
        </p:txBody>
      </p:sp>
      <p:sp>
        <p:nvSpPr>
          <p:cNvPr id="1041" name="AutoShape 17"/>
          <p:cNvSpPr>
            <a:spLocks noChangeArrowheads="1"/>
          </p:cNvSpPr>
          <p:nvPr/>
        </p:nvSpPr>
        <p:spPr bwMode="auto">
          <a:xfrm rot="-5400000">
            <a:off x="-683865" y="5804694"/>
            <a:ext cx="1655763" cy="73025"/>
          </a:xfrm>
          <a:prstGeom prst="roundRect">
            <a:avLst>
              <a:gd name="adj" fmla="val 50000"/>
            </a:avLst>
          </a:prstGeom>
          <a:gradFill rotWithShape="1">
            <a:gsLst>
              <a:gs pos="0">
                <a:srgbClr val="3758FF"/>
              </a:gs>
              <a:gs pos="100000">
                <a:srgbClr val="3758FF">
                  <a:gamma/>
                  <a:tint val="0"/>
                  <a:invGamma/>
                </a:srgbClr>
              </a:gs>
            </a:gsLst>
            <a:lin ang="0" scaled="1"/>
          </a:gradFill>
          <a:ln w="9525" algn="ctr">
            <a:noFill/>
            <a:round/>
            <a:headEnd/>
            <a:tailEnd/>
          </a:ln>
          <a:effectLst/>
        </p:spPr>
        <p:txBody>
          <a:bodyPr wrap="none" anchor="ctr"/>
          <a:lstStyle/>
          <a:p>
            <a:endParaRPr lang="zh-TW" altLang="en-US"/>
          </a:p>
        </p:txBody>
      </p:sp>
      <p:sp>
        <p:nvSpPr>
          <p:cNvPr id="1043" name="AutoShape 19"/>
          <p:cNvSpPr>
            <a:spLocks noChangeArrowheads="1"/>
          </p:cNvSpPr>
          <p:nvPr/>
        </p:nvSpPr>
        <p:spPr bwMode="auto">
          <a:xfrm>
            <a:off x="179512" y="6741938"/>
            <a:ext cx="1512887" cy="71438"/>
          </a:xfrm>
          <a:prstGeom prst="roundRect">
            <a:avLst>
              <a:gd name="adj" fmla="val 50000"/>
            </a:avLst>
          </a:prstGeom>
          <a:gradFill rotWithShape="1">
            <a:gsLst>
              <a:gs pos="0">
                <a:srgbClr val="3758FF"/>
              </a:gs>
              <a:gs pos="100000">
                <a:srgbClr val="3758FF">
                  <a:gamma/>
                  <a:tint val="0"/>
                  <a:invGamma/>
                </a:srgbClr>
              </a:gs>
            </a:gsLst>
            <a:lin ang="0" scaled="1"/>
          </a:gradFill>
          <a:ln w="9525" algn="ctr">
            <a:noFill/>
            <a:round/>
            <a:headEnd/>
            <a:tailEnd/>
          </a:ln>
          <a:effectLst/>
        </p:spPr>
        <p:txBody>
          <a:bodyPr wrap="none" anchor="ctr"/>
          <a:lstStyle/>
          <a:p>
            <a:endParaRPr lang="zh-TW" altLang="en-US"/>
          </a:p>
        </p:txBody>
      </p:sp>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1C214C"/>
                </a:solidFill>
              </a:defRPr>
            </a:lvl1pPr>
          </a:lstStyle>
          <a:p>
            <a:fld id="{3774DCB3-B3A4-4B3B-8793-57785A58838D}" type="datetime1">
              <a:rPr lang="zh-TW" altLang="en-US" smtClean="0"/>
              <a:t>2017/11/3</a:t>
            </a:fld>
            <a:endParaRPr lang="zh-TW"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1C214C"/>
                </a:solidFill>
              </a:defRPr>
            </a:lvl1pPr>
          </a:lstStyle>
          <a:p>
            <a:endParaRPr lang="zh-TW"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1C214C"/>
                </a:solidFill>
              </a:defRPr>
            </a:lvl1pPr>
          </a:lstStyle>
          <a:p>
            <a:fld id="{73DA0BB7-265A-403C-9275-D587AB510EDC}" type="slidenum">
              <a:rPr lang="zh-TW" altLang="en-US" smtClean="0"/>
              <a:pPr/>
              <a:t>‹#›</a:t>
            </a:fld>
            <a:endParaRPr lang="zh-TW" altLang="en-US"/>
          </a:p>
        </p:txBody>
      </p:sp>
      <p:pic>
        <p:nvPicPr>
          <p:cNvPr id="20" name="Picture 7" descr="logo"/>
          <p:cNvPicPr>
            <a:picLocks noChangeAspect="1" noChangeArrowheads="1"/>
          </p:cNvPicPr>
          <p:nvPr/>
        </p:nvPicPr>
        <p:blipFill>
          <a:blip r:embed="rId13" cstate="print"/>
          <a:srcRect/>
          <a:stretch>
            <a:fillRect/>
          </a:stretch>
        </p:blipFill>
        <p:spPr bwMode="auto">
          <a:xfrm>
            <a:off x="0" y="-93490"/>
            <a:ext cx="2627313" cy="708578"/>
          </a:xfrm>
          <a:prstGeom prst="rect">
            <a:avLst/>
          </a:prstGeom>
          <a:noFill/>
          <a:ln w="9525">
            <a:noFill/>
            <a:miter lim="800000"/>
            <a:headEnd/>
            <a:tailEnd/>
          </a:ln>
        </p:spPr>
      </p:pic>
    </p:spTree>
    <p:extLst>
      <p:ext uri="{BB962C8B-B14F-4D97-AF65-F5344CB8AC3E}">
        <p14:creationId xmlns:p14="http://schemas.microsoft.com/office/powerpoint/2010/main" val="3880288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kumimoji="1" sz="4400">
          <a:solidFill>
            <a:srgbClr val="1C214C"/>
          </a:solidFill>
          <a:latin typeface="+mj-lt"/>
          <a:ea typeface="+mj-ea"/>
          <a:cs typeface="+mj-cs"/>
        </a:defRPr>
      </a:lvl1pPr>
      <a:lvl2pPr algn="ctr" rtl="0" eaLnBrk="1" fontAlgn="base" hangingPunct="1">
        <a:spcBef>
          <a:spcPct val="0"/>
        </a:spcBef>
        <a:spcAft>
          <a:spcPct val="0"/>
        </a:spcAft>
        <a:defRPr kumimoji="1" sz="4400">
          <a:solidFill>
            <a:srgbClr val="1C214C"/>
          </a:solidFill>
          <a:latin typeface="Arial" pitchFamily="34" charset="0"/>
          <a:ea typeface="MS PGothic" pitchFamily="34" charset="-128"/>
        </a:defRPr>
      </a:lvl2pPr>
      <a:lvl3pPr algn="ctr" rtl="0" eaLnBrk="1" fontAlgn="base" hangingPunct="1">
        <a:spcBef>
          <a:spcPct val="0"/>
        </a:spcBef>
        <a:spcAft>
          <a:spcPct val="0"/>
        </a:spcAft>
        <a:defRPr kumimoji="1" sz="4400">
          <a:solidFill>
            <a:srgbClr val="1C214C"/>
          </a:solidFill>
          <a:latin typeface="Arial" pitchFamily="34" charset="0"/>
          <a:ea typeface="MS PGothic" pitchFamily="34" charset="-128"/>
        </a:defRPr>
      </a:lvl3pPr>
      <a:lvl4pPr algn="ctr" rtl="0" eaLnBrk="1" fontAlgn="base" hangingPunct="1">
        <a:spcBef>
          <a:spcPct val="0"/>
        </a:spcBef>
        <a:spcAft>
          <a:spcPct val="0"/>
        </a:spcAft>
        <a:defRPr kumimoji="1" sz="4400">
          <a:solidFill>
            <a:srgbClr val="1C214C"/>
          </a:solidFill>
          <a:latin typeface="Arial" pitchFamily="34" charset="0"/>
          <a:ea typeface="MS PGothic" pitchFamily="34" charset="-128"/>
        </a:defRPr>
      </a:lvl4pPr>
      <a:lvl5pPr algn="ctr" rtl="0" eaLnBrk="1" fontAlgn="base" hangingPunct="1">
        <a:spcBef>
          <a:spcPct val="0"/>
        </a:spcBef>
        <a:spcAft>
          <a:spcPct val="0"/>
        </a:spcAft>
        <a:defRPr kumimoji="1" sz="4400">
          <a:solidFill>
            <a:srgbClr val="1C214C"/>
          </a:solidFill>
          <a:latin typeface="Arial" pitchFamily="34" charset="0"/>
          <a:ea typeface="MS PGothic" pitchFamily="34" charset="-128"/>
        </a:defRPr>
      </a:lvl5pPr>
      <a:lvl6pPr marL="457200" algn="ctr" rtl="0" eaLnBrk="1" fontAlgn="base" hangingPunct="1">
        <a:spcBef>
          <a:spcPct val="0"/>
        </a:spcBef>
        <a:spcAft>
          <a:spcPct val="0"/>
        </a:spcAft>
        <a:defRPr kumimoji="1" sz="4400">
          <a:solidFill>
            <a:srgbClr val="1C214C"/>
          </a:solidFill>
          <a:latin typeface="Arial" pitchFamily="34" charset="0"/>
          <a:ea typeface="MS PGothic" pitchFamily="34" charset="-128"/>
        </a:defRPr>
      </a:lvl6pPr>
      <a:lvl7pPr marL="914400" algn="ctr" rtl="0" eaLnBrk="1" fontAlgn="base" hangingPunct="1">
        <a:spcBef>
          <a:spcPct val="0"/>
        </a:spcBef>
        <a:spcAft>
          <a:spcPct val="0"/>
        </a:spcAft>
        <a:defRPr kumimoji="1" sz="4400">
          <a:solidFill>
            <a:srgbClr val="1C214C"/>
          </a:solidFill>
          <a:latin typeface="Arial" pitchFamily="34" charset="0"/>
          <a:ea typeface="MS PGothic" pitchFamily="34" charset="-128"/>
        </a:defRPr>
      </a:lvl7pPr>
      <a:lvl8pPr marL="1371600" algn="ctr" rtl="0" eaLnBrk="1" fontAlgn="base" hangingPunct="1">
        <a:spcBef>
          <a:spcPct val="0"/>
        </a:spcBef>
        <a:spcAft>
          <a:spcPct val="0"/>
        </a:spcAft>
        <a:defRPr kumimoji="1" sz="4400">
          <a:solidFill>
            <a:srgbClr val="1C214C"/>
          </a:solidFill>
          <a:latin typeface="Arial" pitchFamily="34" charset="0"/>
          <a:ea typeface="MS PGothic" pitchFamily="34" charset="-128"/>
        </a:defRPr>
      </a:lvl8pPr>
      <a:lvl9pPr marL="1828800" algn="ctr" rtl="0" eaLnBrk="1" fontAlgn="base" hangingPunct="1">
        <a:spcBef>
          <a:spcPct val="0"/>
        </a:spcBef>
        <a:spcAft>
          <a:spcPct val="0"/>
        </a:spcAft>
        <a:defRPr kumimoji="1" sz="4400">
          <a:solidFill>
            <a:srgbClr val="1C214C"/>
          </a:solidFill>
          <a:latin typeface="Arial" pitchFamily="34" charset="0"/>
          <a:ea typeface="MS PGothic" pitchFamily="34" charset="-128"/>
        </a:defRPr>
      </a:lvl9pPr>
    </p:titleStyle>
    <p:bodyStyle>
      <a:lvl1pPr marL="342900" indent="-342900" algn="l" rtl="0" eaLnBrk="1" fontAlgn="base" hangingPunct="1">
        <a:spcBef>
          <a:spcPct val="20000"/>
        </a:spcBef>
        <a:spcAft>
          <a:spcPct val="0"/>
        </a:spcAft>
        <a:buChar char="•"/>
        <a:defRPr kumimoji="1" sz="3200">
          <a:solidFill>
            <a:srgbClr val="1C214C"/>
          </a:solidFill>
          <a:latin typeface="+mn-lt"/>
          <a:ea typeface="+mn-ea"/>
          <a:cs typeface="+mn-cs"/>
        </a:defRPr>
      </a:lvl1pPr>
      <a:lvl2pPr marL="742950" indent="-285750" algn="l" rtl="0" eaLnBrk="1" fontAlgn="base" hangingPunct="1">
        <a:spcBef>
          <a:spcPct val="20000"/>
        </a:spcBef>
        <a:spcAft>
          <a:spcPct val="0"/>
        </a:spcAft>
        <a:buChar char="–"/>
        <a:defRPr kumimoji="1" sz="2800">
          <a:solidFill>
            <a:srgbClr val="1C214C"/>
          </a:solidFill>
          <a:latin typeface="+mn-lt"/>
          <a:ea typeface="+mn-ea"/>
        </a:defRPr>
      </a:lvl2pPr>
      <a:lvl3pPr marL="1143000" indent="-228600" algn="l" rtl="0" eaLnBrk="1" fontAlgn="base" hangingPunct="1">
        <a:spcBef>
          <a:spcPct val="20000"/>
        </a:spcBef>
        <a:spcAft>
          <a:spcPct val="0"/>
        </a:spcAft>
        <a:buChar char="•"/>
        <a:defRPr kumimoji="1" sz="2400">
          <a:solidFill>
            <a:srgbClr val="1C214C"/>
          </a:solidFill>
          <a:latin typeface="+mn-lt"/>
          <a:ea typeface="+mn-ea"/>
        </a:defRPr>
      </a:lvl3pPr>
      <a:lvl4pPr marL="1600200" indent="-228600" algn="l" rtl="0" eaLnBrk="1" fontAlgn="base" hangingPunct="1">
        <a:spcBef>
          <a:spcPct val="20000"/>
        </a:spcBef>
        <a:spcAft>
          <a:spcPct val="0"/>
        </a:spcAft>
        <a:buChar char="–"/>
        <a:defRPr kumimoji="1" sz="2000">
          <a:solidFill>
            <a:srgbClr val="1C214C"/>
          </a:solidFill>
          <a:latin typeface="+mn-lt"/>
          <a:ea typeface="+mn-ea"/>
        </a:defRPr>
      </a:lvl4pPr>
      <a:lvl5pPr marL="2057400" indent="-228600" algn="l" rtl="0" eaLnBrk="1" fontAlgn="base" hangingPunct="1">
        <a:spcBef>
          <a:spcPct val="20000"/>
        </a:spcBef>
        <a:spcAft>
          <a:spcPct val="0"/>
        </a:spcAft>
        <a:buChar char="»"/>
        <a:defRPr kumimoji="1" sz="2000">
          <a:solidFill>
            <a:srgbClr val="1C214C"/>
          </a:solidFill>
          <a:latin typeface="+mn-lt"/>
          <a:ea typeface="+mn-ea"/>
        </a:defRPr>
      </a:lvl5pPr>
      <a:lvl6pPr marL="2514600" indent="-228600" algn="l" rtl="0" eaLnBrk="1" fontAlgn="base" hangingPunct="1">
        <a:spcBef>
          <a:spcPct val="20000"/>
        </a:spcBef>
        <a:spcAft>
          <a:spcPct val="0"/>
        </a:spcAft>
        <a:buChar char="»"/>
        <a:defRPr kumimoji="1" sz="2000">
          <a:solidFill>
            <a:srgbClr val="1C214C"/>
          </a:solidFill>
          <a:latin typeface="+mn-lt"/>
          <a:ea typeface="+mn-ea"/>
        </a:defRPr>
      </a:lvl6pPr>
      <a:lvl7pPr marL="2971800" indent="-228600" algn="l" rtl="0" eaLnBrk="1" fontAlgn="base" hangingPunct="1">
        <a:spcBef>
          <a:spcPct val="20000"/>
        </a:spcBef>
        <a:spcAft>
          <a:spcPct val="0"/>
        </a:spcAft>
        <a:buChar char="»"/>
        <a:defRPr kumimoji="1" sz="2000">
          <a:solidFill>
            <a:srgbClr val="1C214C"/>
          </a:solidFill>
          <a:latin typeface="+mn-lt"/>
          <a:ea typeface="+mn-ea"/>
        </a:defRPr>
      </a:lvl7pPr>
      <a:lvl8pPr marL="3429000" indent="-228600" algn="l" rtl="0" eaLnBrk="1" fontAlgn="base" hangingPunct="1">
        <a:spcBef>
          <a:spcPct val="20000"/>
        </a:spcBef>
        <a:spcAft>
          <a:spcPct val="0"/>
        </a:spcAft>
        <a:buChar char="»"/>
        <a:defRPr kumimoji="1" sz="2000">
          <a:solidFill>
            <a:srgbClr val="1C214C"/>
          </a:solidFill>
          <a:latin typeface="+mn-lt"/>
          <a:ea typeface="+mn-ea"/>
        </a:defRPr>
      </a:lvl8pPr>
      <a:lvl9pPr marL="3886200" indent="-228600" algn="l" rtl="0" eaLnBrk="1" fontAlgn="base" hangingPunct="1">
        <a:spcBef>
          <a:spcPct val="20000"/>
        </a:spcBef>
        <a:spcAft>
          <a:spcPct val="0"/>
        </a:spcAft>
        <a:buChar char="»"/>
        <a:defRPr kumimoji="1" sz="2000">
          <a:solidFill>
            <a:srgbClr val="1C214C"/>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467544" y="4115884"/>
            <a:ext cx="6508409" cy="1800200"/>
          </a:xfrm>
        </p:spPr>
        <p:txBody>
          <a:bodyPr/>
          <a:lstStyle/>
          <a:p>
            <a:pPr algn="l"/>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Student</a:t>
            </a:r>
            <a:r>
              <a:rPr lang="en-US" altLang="zh-TW" sz="2800" dirty="0" smtClean="0">
                <a:latin typeface="標楷體" panose="03000509000000000000" pitchFamily="65" charset="-120"/>
                <a:ea typeface="標楷體" panose="03000509000000000000" pitchFamily="65" charset="-120"/>
                <a:cs typeface="Times New Roman" panose="02020603050405020304" pitchFamily="18" charset="0"/>
              </a:rPr>
              <a:t>:</a:t>
            </a:r>
            <a:r>
              <a:rPr lang="zh-TW" altLang="en-US" sz="2800" dirty="0" smtClean="0">
                <a:latin typeface="標楷體" panose="03000509000000000000" pitchFamily="65" charset="-120"/>
                <a:ea typeface="標楷體" panose="03000509000000000000" pitchFamily="65" charset="-120"/>
                <a:cs typeface="Times New Roman" panose="02020603050405020304" pitchFamily="18" charset="0"/>
              </a:rPr>
              <a:t> </a:t>
            </a:r>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Li-Ying Chang</a:t>
            </a:r>
            <a:r>
              <a:rPr lang="zh-TW" altLang="en-US" sz="28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800" dirty="0" smtClean="0">
                <a:latin typeface="Times New Roman" panose="02020603050405020304" pitchFamily="18" charset="0"/>
                <a:ea typeface="標楷體" panose="03000509000000000000" pitchFamily="65" charset="-120"/>
                <a:cs typeface="Times New Roman" panose="02020603050405020304" pitchFamily="18" charset="0"/>
              </a:rPr>
              <a:t>張立穎</a:t>
            </a:r>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a:t>
            </a:r>
          </a:p>
          <a:p>
            <a:pPr algn="l"/>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Reg. Number: 207000004</a:t>
            </a:r>
          </a:p>
          <a:p>
            <a:pPr algn="l"/>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Date</a:t>
            </a:r>
            <a:r>
              <a:rPr lang="en-US" altLang="zh-TW" sz="2800" dirty="0" smtClean="0">
                <a:latin typeface="標楷體" panose="03000509000000000000" pitchFamily="65" charset="-120"/>
                <a:ea typeface="標楷體" panose="03000509000000000000" pitchFamily="65" charset="-120"/>
                <a:cs typeface="Times New Roman" panose="02020603050405020304" pitchFamily="18" charset="0"/>
              </a:rPr>
              <a:t>:</a:t>
            </a:r>
            <a:r>
              <a:rPr lang="zh-TW" altLang="en-US" sz="2800" dirty="0" smtClean="0">
                <a:latin typeface="標楷體" panose="03000509000000000000" pitchFamily="65" charset="-120"/>
                <a:ea typeface="標楷體" panose="03000509000000000000" pitchFamily="65" charset="-120"/>
                <a:cs typeface="Times New Roman" panose="02020603050405020304" pitchFamily="18" charset="0"/>
              </a:rPr>
              <a:t> </a:t>
            </a:r>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2017/11/04</a:t>
            </a:r>
            <a:endParaRPr lang="zh-TW" altLang="en-US" sz="2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投影片編號版面配置區 4"/>
          <p:cNvSpPr>
            <a:spLocks noGrp="1"/>
          </p:cNvSpPr>
          <p:nvPr>
            <p:ph type="sldNum" sz="quarter" idx="4"/>
          </p:nvPr>
        </p:nvSpPr>
        <p:spPr/>
        <p:txBody>
          <a:bodyPr/>
          <a:lstStyle/>
          <a:p>
            <a:fld id="{73DA0BB7-265A-403C-9275-D587AB510EDC}" type="slidenum">
              <a:rPr lang="zh-TW" altLang="en-US" smtClean="0"/>
              <a:pPr/>
              <a:t>1</a:t>
            </a:fld>
            <a:endParaRPr lang="zh-TW" altLang="en-US"/>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5517232"/>
            <a:ext cx="7559695" cy="1627773"/>
          </a:xfrm>
          <a:prstGeom prst="rect">
            <a:avLst/>
          </a:prstGeom>
        </p:spPr>
      </p:pic>
      <p:sp>
        <p:nvSpPr>
          <p:cNvPr id="10" name="標題 1"/>
          <p:cNvSpPr>
            <a:spLocks noGrp="1"/>
          </p:cNvSpPr>
          <p:nvPr>
            <p:ph type="ctrTitle"/>
          </p:nvPr>
        </p:nvSpPr>
        <p:spPr>
          <a:xfrm>
            <a:off x="-324544" y="1484784"/>
            <a:ext cx="9505056" cy="2547714"/>
          </a:xfrm>
        </p:spPr>
        <p:txBody>
          <a:bodyPr/>
          <a:lstStyle/>
          <a:p>
            <a:r>
              <a:rPr lang="en-US" altLang="zh-TW" sz="4000" dirty="0" smtClean="0">
                <a:latin typeface="Times New Roman" panose="02020603050405020304" pitchFamily="18" charset="0"/>
                <a:ea typeface="標楷體" panose="03000509000000000000" pitchFamily="65" charset="-120"/>
                <a:cs typeface="Times New Roman" panose="02020603050405020304" pitchFamily="18" charset="0"/>
              </a:rPr>
              <a:t>107</a:t>
            </a:r>
            <a:r>
              <a:rPr lang="zh-TW" altLang="en-US" sz="4000" dirty="0" smtClean="0">
                <a:latin typeface="標楷體" panose="03000509000000000000" pitchFamily="65" charset="-120"/>
                <a:ea typeface="標楷體" panose="03000509000000000000" pitchFamily="65" charset="-120"/>
                <a:cs typeface="Times New Roman" panose="02020603050405020304" pitchFamily="18" charset="0"/>
              </a:rPr>
              <a:t>學年度電機工程系博士班甄試</a:t>
            </a:r>
            <a:br>
              <a:rPr lang="zh-TW" altLang="en-US" sz="4000" dirty="0" smtClean="0">
                <a:latin typeface="標楷體" panose="03000509000000000000" pitchFamily="65" charset="-120"/>
                <a:ea typeface="標楷體" panose="03000509000000000000" pitchFamily="65" charset="-120"/>
                <a:cs typeface="Times New Roman" panose="02020603050405020304" pitchFamily="18" charset="0"/>
              </a:rPr>
            </a:br>
            <a:r>
              <a:rPr lang="en-US" altLang="zh-TW" sz="3200" dirty="0" smtClean="0">
                <a:latin typeface="Times New Roman" panose="02020603050405020304" pitchFamily="18" charset="0"/>
                <a:cs typeface="Times New Roman" panose="02020603050405020304" pitchFamily="18" charset="0"/>
              </a:rPr>
              <a:t>2018 fall </a:t>
            </a:r>
            <a:r>
              <a:rPr lang="en-US" altLang="zh-TW" sz="3200" dirty="0">
                <a:latin typeface="Times New Roman" panose="02020603050405020304" pitchFamily="18" charset="0"/>
                <a:cs typeface="Times New Roman" panose="02020603050405020304" pitchFamily="18" charset="0"/>
              </a:rPr>
              <a:t>Ph.D. programs in </a:t>
            </a:r>
            <a:r>
              <a:rPr lang="en-US" altLang="zh-TW" sz="3200" dirty="0" smtClean="0">
                <a:latin typeface="Times New Roman" panose="02020603050405020304" pitchFamily="18" charset="0"/>
                <a:cs typeface="Times New Roman" panose="02020603050405020304" pitchFamily="18" charset="0"/>
              </a:rPr>
              <a:t/>
            </a:r>
            <a:br>
              <a:rPr lang="en-US" altLang="zh-TW" sz="3200" dirty="0" smtClean="0">
                <a:latin typeface="Times New Roman" panose="02020603050405020304" pitchFamily="18" charset="0"/>
                <a:cs typeface="Times New Roman" panose="02020603050405020304" pitchFamily="18" charset="0"/>
              </a:rPr>
            </a:br>
            <a:r>
              <a:rPr lang="en-US" altLang="zh-TW" sz="3200" dirty="0" smtClean="0">
                <a:latin typeface="Times New Roman" panose="02020603050405020304" pitchFamily="18" charset="0"/>
                <a:cs typeface="Times New Roman" panose="02020603050405020304" pitchFamily="18" charset="0"/>
              </a:rPr>
              <a:t>Department </a:t>
            </a:r>
            <a:r>
              <a:rPr lang="en-US" altLang="zh-TW" sz="3200" dirty="0">
                <a:latin typeface="Times New Roman" panose="02020603050405020304" pitchFamily="18" charset="0"/>
                <a:cs typeface="Times New Roman" panose="02020603050405020304" pitchFamily="18" charset="0"/>
              </a:rPr>
              <a:t>of Electrical </a:t>
            </a:r>
            <a:r>
              <a:rPr lang="en-US" altLang="zh-TW" sz="3200" dirty="0" smtClean="0">
                <a:latin typeface="Times New Roman" panose="02020603050405020304" pitchFamily="18" charset="0"/>
                <a:cs typeface="Times New Roman" panose="02020603050405020304" pitchFamily="18" charset="0"/>
              </a:rPr>
              <a:t>Engineering</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61713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1560" y="53752"/>
            <a:ext cx="8435280" cy="1143000"/>
          </a:xfrm>
        </p:spPr>
        <p:txBody>
          <a:bodyPr/>
          <a:lstStyle/>
          <a:p>
            <a:pPr lvl="1"/>
            <a:r>
              <a:rPr lang="en-US" altLang="zh-TW" sz="4000" kern="1200" cap="small" dirty="0" smtClean="0">
                <a:solidFill>
                  <a:schemeClr val="accent6">
                    <a:lumMod val="50000"/>
                  </a:schemeClr>
                </a:solidFill>
                <a:latin typeface="Times New Roman" panose="02020603050405020304" pitchFamily="18" charset="0"/>
                <a:cs typeface="Times New Roman" panose="02020603050405020304" pitchFamily="18" charset="0"/>
              </a:rPr>
              <a:t>Research Proposal</a:t>
            </a:r>
            <a:endParaRPr lang="zh-TW" altLang="en-US" sz="40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10</a:t>
            </a:fld>
            <a:endParaRPr lang="zh-TW" altLang="en-US"/>
          </a:p>
        </p:txBody>
      </p:sp>
      <p:sp>
        <p:nvSpPr>
          <p:cNvPr id="4" name="內容版面配置區 3"/>
          <p:cNvSpPr>
            <a:spLocks noGrp="1"/>
          </p:cNvSpPr>
          <p:nvPr>
            <p:ph idx="1"/>
          </p:nvPr>
        </p:nvSpPr>
        <p:spPr>
          <a:xfrm>
            <a:off x="261864" y="764704"/>
            <a:ext cx="8784976" cy="4857403"/>
          </a:xfrm>
        </p:spPr>
        <p:txBody>
          <a:bodyPr/>
          <a:lstStyle/>
          <a:p>
            <a:r>
              <a:rPr lang="en-US" altLang="zh-TW" sz="2800" b="1" dirty="0">
                <a:solidFill>
                  <a:schemeClr val="tx1"/>
                </a:solidFill>
                <a:latin typeface="Times New Roman" panose="02020603050405020304" pitchFamily="18" charset="0"/>
                <a:cs typeface="Times New Roman" panose="02020603050405020304" pitchFamily="18" charset="0"/>
              </a:rPr>
              <a:t>Research topic</a:t>
            </a:r>
            <a:endParaRPr lang="en-US" altLang="zh-TW" sz="2800" b="1" dirty="0" smtClean="0">
              <a:solidFill>
                <a:schemeClr val="tx1"/>
              </a:solidFill>
              <a:latin typeface="Times New Roman" panose="02020603050405020304" pitchFamily="18" charset="0"/>
              <a:cs typeface="Times New Roman" panose="02020603050405020304" pitchFamily="18" charset="0"/>
            </a:endParaRPr>
          </a:p>
          <a:p>
            <a:pPr lvl="1"/>
            <a:r>
              <a:rPr lang="en-US" altLang="zh-TW" sz="2600" dirty="0">
                <a:solidFill>
                  <a:schemeClr val="tx1"/>
                </a:solidFill>
                <a:latin typeface="Times New Roman" panose="02020603050405020304" pitchFamily="18" charset="0"/>
                <a:cs typeface="Times New Roman" panose="02020603050405020304" pitchFamily="18" charset="0"/>
              </a:rPr>
              <a:t>Image Retrieval using Fused Robust Feature from Deep </a:t>
            </a:r>
            <a:r>
              <a:rPr lang="en-US" altLang="zh-TW" sz="2600" dirty="0" smtClean="0">
                <a:solidFill>
                  <a:schemeClr val="tx1"/>
                </a:solidFill>
                <a:latin typeface="Times New Roman" panose="02020603050405020304" pitchFamily="18" charset="0"/>
                <a:cs typeface="Times New Roman" panose="02020603050405020304" pitchFamily="18" charset="0"/>
              </a:rPr>
              <a:t>Learning</a:t>
            </a:r>
          </a:p>
          <a:p>
            <a:r>
              <a:rPr lang="en-US" altLang="zh-TW" sz="2800" b="1" dirty="0">
                <a:solidFill>
                  <a:schemeClr val="tx1"/>
                </a:solidFill>
                <a:latin typeface="Times New Roman" panose="02020603050405020304" pitchFamily="18" charset="0"/>
                <a:cs typeface="Times New Roman" panose="02020603050405020304" pitchFamily="18" charset="0"/>
              </a:rPr>
              <a:t>Research </a:t>
            </a:r>
            <a:r>
              <a:rPr lang="en-US" altLang="zh-TW" sz="2800" b="1" dirty="0" smtClean="0">
                <a:solidFill>
                  <a:schemeClr val="tx1"/>
                </a:solidFill>
                <a:latin typeface="Times New Roman" panose="02020603050405020304" pitchFamily="18" charset="0"/>
                <a:cs typeface="Times New Roman" panose="02020603050405020304" pitchFamily="18" charset="0"/>
              </a:rPr>
              <a:t>question</a:t>
            </a:r>
            <a:r>
              <a:rPr lang="en-US" altLang="zh-TW" sz="2800" b="1" dirty="0">
                <a:solidFill>
                  <a:schemeClr val="tx1"/>
                </a:solidFill>
                <a:latin typeface="Times New Roman" panose="02020603050405020304" pitchFamily="18" charset="0"/>
                <a:cs typeface="Times New Roman" panose="02020603050405020304" pitchFamily="18" charset="0"/>
              </a:rPr>
              <a:t>:</a:t>
            </a:r>
          </a:p>
          <a:p>
            <a:pPr lvl="1"/>
            <a:r>
              <a:rPr lang="en-US" altLang="zh-TW" sz="2600" dirty="0" smtClean="0">
                <a:solidFill>
                  <a:schemeClr val="tx1"/>
                </a:solidFill>
                <a:latin typeface="Times New Roman" panose="02020603050405020304" pitchFamily="18" charset="0"/>
                <a:cs typeface="Times New Roman" panose="02020603050405020304" pitchFamily="18" charset="0"/>
              </a:rPr>
              <a:t>The </a:t>
            </a:r>
            <a:r>
              <a:rPr lang="en-US" altLang="zh-TW" sz="2600" dirty="0">
                <a:solidFill>
                  <a:schemeClr val="tx1"/>
                </a:solidFill>
                <a:latin typeface="Times New Roman" panose="02020603050405020304" pitchFamily="18" charset="0"/>
                <a:cs typeface="Times New Roman" panose="02020603050405020304" pitchFamily="18" charset="0"/>
              </a:rPr>
              <a:t>roles between low-level </a:t>
            </a:r>
            <a:r>
              <a:rPr lang="en-US" altLang="zh-TW" sz="2600" dirty="0" smtClean="0">
                <a:solidFill>
                  <a:schemeClr val="tx1"/>
                </a:solidFill>
                <a:latin typeface="Times New Roman" panose="02020603050405020304" pitchFamily="18" charset="0"/>
                <a:cs typeface="Times New Roman" panose="02020603050405020304" pitchFamily="18" charset="0"/>
              </a:rPr>
              <a:t>and high-level features</a:t>
            </a:r>
            <a:endParaRPr lang="en-US" altLang="zh-TW" sz="2600" dirty="0">
              <a:solidFill>
                <a:schemeClr val="tx1"/>
              </a:solidFill>
              <a:latin typeface="Times New Roman" panose="02020603050405020304" pitchFamily="18" charset="0"/>
              <a:cs typeface="Times New Roman" panose="02020603050405020304" pitchFamily="18" charset="0"/>
            </a:endParaRPr>
          </a:p>
          <a:p>
            <a:pPr lvl="1"/>
            <a:r>
              <a:rPr lang="en-US" altLang="zh-TW" sz="2600" dirty="0" smtClean="0">
                <a:solidFill>
                  <a:schemeClr val="tx1"/>
                </a:solidFill>
                <a:latin typeface="Times New Roman" panose="02020603050405020304" pitchFamily="18" charset="0"/>
                <a:cs typeface="Times New Roman" panose="02020603050405020304" pitchFamily="18" charset="0"/>
              </a:rPr>
              <a:t>Feature </a:t>
            </a:r>
            <a:r>
              <a:rPr lang="en-US" altLang="zh-TW" sz="2600" dirty="0">
                <a:solidFill>
                  <a:schemeClr val="tx1"/>
                </a:solidFill>
                <a:latin typeface="Times New Roman" panose="02020603050405020304" pitchFamily="18" charset="0"/>
                <a:cs typeface="Times New Roman" panose="02020603050405020304" pitchFamily="18" charset="0"/>
              </a:rPr>
              <a:t>dimension</a:t>
            </a:r>
          </a:p>
          <a:p>
            <a:pPr lvl="1"/>
            <a:r>
              <a:rPr lang="de-DE" altLang="zh-TW" sz="2600" dirty="0" smtClean="0">
                <a:solidFill>
                  <a:schemeClr val="tx1"/>
                </a:solidFill>
                <a:latin typeface="Times New Roman" panose="02020603050405020304" pitchFamily="18" charset="0"/>
                <a:cs typeface="Times New Roman" panose="02020603050405020304" pitchFamily="18" charset="0"/>
              </a:rPr>
              <a:t>Design </a:t>
            </a:r>
            <a:r>
              <a:rPr lang="de-DE" altLang="zh-TW" sz="2600" dirty="0">
                <a:solidFill>
                  <a:schemeClr val="tx1"/>
                </a:solidFill>
                <a:latin typeface="Times New Roman" panose="02020603050405020304" pitchFamily="18" charset="0"/>
                <a:cs typeface="Times New Roman" panose="02020603050405020304" pitchFamily="18" charset="0"/>
              </a:rPr>
              <a:t>of this </a:t>
            </a:r>
            <a:r>
              <a:rPr lang="de-DE" altLang="zh-TW" sz="2600" dirty="0" smtClean="0">
                <a:solidFill>
                  <a:schemeClr val="tx1"/>
                </a:solidFill>
                <a:latin typeface="Times New Roman" panose="02020603050405020304" pitchFamily="18" charset="0"/>
                <a:cs typeface="Times New Roman" panose="02020603050405020304" pitchFamily="18" charset="0"/>
              </a:rPr>
              <a:t>system</a:t>
            </a:r>
          </a:p>
          <a:p>
            <a:r>
              <a:rPr lang="en-US" altLang="zh-TW" sz="2800" b="1" dirty="0">
                <a:solidFill>
                  <a:schemeClr val="tx1"/>
                </a:solidFill>
                <a:latin typeface="Times New Roman" panose="02020603050405020304" pitchFamily="18" charset="0"/>
                <a:cs typeface="Times New Roman" panose="02020603050405020304" pitchFamily="18" charset="0"/>
              </a:rPr>
              <a:t>Aims of the </a:t>
            </a:r>
            <a:r>
              <a:rPr lang="en-US" altLang="zh-TW" sz="2800" b="1" dirty="0" smtClean="0">
                <a:solidFill>
                  <a:schemeClr val="tx1"/>
                </a:solidFill>
                <a:latin typeface="Times New Roman" panose="02020603050405020304" pitchFamily="18" charset="0"/>
                <a:cs typeface="Times New Roman" panose="02020603050405020304" pitchFamily="18" charset="0"/>
              </a:rPr>
              <a:t>project:</a:t>
            </a:r>
            <a:endParaRPr lang="en-US" altLang="zh-TW" sz="2800" b="1" dirty="0">
              <a:solidFill>
                <a:schemeClr val="tx1"/>
              </a:solidFill>
              <a:latin typeface="Times New Roman" panose="02020603050405020304" pitchFamily="18" charset="0"/>
              <a:cs typeface="Times New Roman" panose="02020603050405020304" pitchFamily="18" charset="0"/>
            </a:endParaRPr>
          </a:p>
          <a:p>
            <a:pPr lvl="1"/>
            <a:r>
              <a:rPr lang="en-US" altLang="zh-TW" sz="2600" dirty="0">
                <a:solidFill>
                  <a:schemeClr val="tx1"/>
                </a:solidFill>
                <a:latin typeface="Times New Roman" panose="02020603050405020304" pitchFamily="18" charset="0"/>
                <a:cs typeface="Times New Roman" panose="02020603050405020304" pitchFamily="18" charset="0"/>
              </a:rPr>
              <a:t>Capturing critical and effective image </a:t>
            </a:r>
            <a:r>
              <a:rPr lang="en-US" altLang="zh-TW" sz="2600" dirty="0" smtClean="0">
                <a:solidFill>
                  <a:schemeClr val="tx1"/>
                </a:solidFill>
                <a:latin typeface="Times New Roman" panose="02020603050405020304" pitchFamily="18" charset="0"/>
                <a:cs typeface="Times New Roman" panose="02020603050405020304" pitchFamily="18" charset="0"/>
              </a:rPr>
              <a:t>features</a:t>
            </a:r>
          </a:p>
          <a:p>
            <a:pPr lvl="1"/>
            <a:r>
              <a:rPr lang="en-US" altLang="zh-TW" sz="2600" dirty="0">
                <a:solidFill>
                  <a:schemeClr val="tx1"/>
                </a:solidFill>
                <a:latin typeface="Times New Roman" panose="02020603050405020304" pitchFamily="18" charset="0"/>
                <a:cs typeface="Times New Roman" panose="02020603050405020304" pitchFamily="18" charset="0"/>
              </a:rPr>
              <a:t>Achieving low computational complexity and high precision image </a:t>
            </a:r>
            <a:r>
              <a:rPr lang="en-US" altLang="zh-TW" sz="2600" dirty="0" smtClean="0">
                <a:solidFill>
                  <a:schemeClr val="tx1"/>
                </a:solidFill>
                <a:latin typeface="Times New Roman" panose="02020603050405020304" pitchFamily="18" charset="0"/>
                <a:cs typeface="Times New Roman" panose="02020603050405020304" pitchFamily="18" charset="0"/>
              </a:rPr>
              <a:t>retrieval</a:t>
            </a:r>
          </a:p>
          <a:p>
            <a:pPr lvl="1"/>
            <a:r>
              <a:rPr lang="en-US" altLang="zh-TW" sz="2600" dirty="0">
                <a:solidFill>
                  <a:schemeClr val="tx1"/>
                </a:solidFill>
                <a:latin typeface="Times New Roman" panose="02020603050405020304" pitchFamily="18" charset="0"/>
                <a:cs typeface="Times New Roman" panose="02020603050405020304" pitchFamily="18" charset="0"/>
              </a:rPr>
              <a:t>Identifying the innovative, forward-looking potential of the algorithm in academia and industry</a:t>
            </a:r>
            <a:endParaRPr lang="de-DE" altLang="zh-TW" sz="2600" dirty="0">
              <a:solidFill>
                <a:schemeClr val="tx1"/>
              </a:solidFill>
              <a:latin typeface="Times New Roman" panose="02020603050405020304" pitchFamily="18" charset="0"/>
              <a:cs typeface="Times New Roman" panose="02020603050405020304" pitchFamily="18" charset="0"/>
            </a:endParaRPr>
          </a:p>
          <a:p>
            <a:pPr lvl="1"/>
            <a:endParaRPr lang="en-US" altLang="zh-TW" sz="2600" dirty="0">
              <a:solidFill>
                <a:schemeClr val="tx1"/>
              </a:solidFill>
              <a:latin typeface="Times New Roman" panose="02020603050405020304" pitchFamily="18" charset="0"/>
              <a:cs typeface="Times New Roman" panose="02020603050405020304" pitchFamily="18" charset="0"/>
            </a:endParaRPr>
          </a:p>
          <a:p>
            <a:pPr lvl="1"/>
            <a:endParaRPr lang="en-GB" altLang="zh-TW" sz="2600" dirty="0">
              <a:solidFill>
                <a:schemeClr val="tx1"/>
              </a:solidFill>
              <a:latin typeface="Times New Roman" panose="02020603050405020304" pitchFamily="18" charset="0"/>
              <a:cs typeface="Times New Roman" panose="02020603050405020304" pitchFamily="18" charset="0"/>
            </a:endParaRPr>
          </a:p>
          <a:p>
            <a:pPr lvl="1"/>
            <a:endParaRPr lang="de-DE" altLang="zh-TW" sz="2600" dirty="0">
              <a:solidFill>
                <a:schemeClr val="tx1"/>
              </a:solidFill>
              <a:latin typeface="Times New Roman" panose="02020603050405020304" pitchFamily="18" charset="0"/>
              <a:cs typeface="Times New Roman" panose="02020603050405020304" pitchFamily="18" charset="0"/>
            </a:endParaRPr>
          </a:p>
          <a:p>
            <a:endParaRPr lang="en-US" altLang="zh-TW" sz="2800" dirty="0" smtClean="0">
              <a:solidFill>
                <a:schemeClr val="tx1"/>
              </a:solidFill>
              <a:latin typeface="Times New Roman" panose="02020603050405020304" pitchFamily="18" charset="0"/>
              <a:cs typeface="Times New Roman" panose="02020603050405020304" pitchFamily="18" charset="0"/>
            </a:endParaRPr>
          </a:p>
          <a:p>
            <a:endParaRPr lang="en-US" altLang="zh-TW" sz="2800" dirty="0">
              <a:solidFill>
                <a:schemeClr val="tx1"/>
              </a:solidFill>
              <a:latin typeface="Times New Roman" panose="02020603050405020304" pitchFamily="18" charset="0"/>
              <a:cs typeface="Times New Roman" panose="02020603050405020304" pitchFamily="18" charset="0"/>
            </a:endParaRPr>
          </a:p>
          <a:p>
            <a:pPr lvl="2"/>
            <a:endParaRPr lang="de-DE" altLang="zh-TW" sz="2600" dirty="0" smtClean="0">
              <a:solidFill>
                <a:schemeClr val="tx1"/>
              </a:solidFill>
              <a:latin typeface="Times New Roman" panose="02020603050405020304" pitchFamily="18" charset="0"/>
              <a:cs typeface="Times New Roman" panose="02020603050405020304" pitchFamily="18" charset="0"/>
            </a:endParaRPr>
          </a:p>
          <a:p>
            <a:pPr marL="914400" lvl="2" indent="0">
              <a:buNone/>
            </a:pPr>
            <a:endParaRPr lang="de-DE" altLang="zh-TW" sz="2800" dirty="0" smtClean="0">
              <a:solidFill>
                <a:schemeClr val="tx1"/>
              </a:solidFill>
              <a:latin typeface="Times New Roman" panose="02020603050405020304" pitchFamily="18" charset="0"/>
              <a:cs typeface="Times New Roman" panose="02020603050405020304" pitchFamily="18" charset="0"/>
            </a:endParaRPr>
          </a:p>
          <a:p>
            <a:pPr marL="914400" lvl="2" indent="0">
              <a:buNone/>
            </a:pPr>
            <a:endParaRPr lang="de-DE" altLang="zh-TW" sz="2600" dirty="0" smtClean="0">
              <a:solidFill>
                <a:schemeClr val="tx1"/>
              </a:solidFill>
              <a:latin typeface="Times New Roman" panose="02020603050405020304" pitchFamily="18" charset="0"/>
              <a:cs typeface="Times New Roman" panose="02020603050405020304" pitchFamily="18" charset="0"/>
            </a:endParaRPr>
          </a:p>
          <a:p>
            <a:pPr lvl="1"/>
            <a:endParaRPr lang="de-DE" altLang="zh-TW" sz="2600" dirty="0" smtClean="0">
              <a:solidFill>
                <a:schemeClr val="tx1"/>
              </a:solidFill>
              <a:latin typeface="Times New Roman" panose="02020603050405020304" pitchFamily="18" charset="0"/>
              <a:cs typeface="Times New Roman" panose="02020603050405020304" pitchFamily="18" charset="0"/>
            </a:endParaRPr>
          </a:p>
          <a:p>
            <a:endParaRPr lang="de-DE" altLang="zh-TW" sz="3000" dirty="0" smtClean="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altLang="zh-TW"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79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6856" y="341784"/>
            <a:ext cx="8229600" cy="1143000"/>
          </a:xfrm>
        </p:spPr>
        <p:txBody>
          <a:bodyPr/>
          <a:lstStyle/>
          <a:p>
            <a:pPr lvl="1"/>
            <a:r>
              <a:rPr lang="en-US" altLang="zh-TW" kern="1200" cap="small" dirty="0" smtClean="0">
                <a:solidFill>
                  <a:schemeClr val="accent6">
                    <a:lumMod val="50000"/>
                  </a:schemeClr>
                </a:solidFill>
                <a:latin typeface="Times New Roman" panose="02020603050405020304" pitchFamily="18" charset="0"/>
                <a:cs typeface="Times New Roman" panose="02020603050405020304" pitchFamily="18" charset="0"/>
              </a:rPr>
              <a:t>Outline</a:t>
            </a:r>
            <a:endParaRPr lang="zh-TW" altLang="en-US"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11</a:t>
            </a:fld>
            <a:endParaRPr lang="zh-TW" altLang="en-US"/>
          </a:p>
        </p:txBody>
      </p:sp>
      <p:sp>
        <p:nvSpPr>
          <p:cNvPr id="4" name="內容版面配置區 3"/>
          <p:cNvSpPr>
            <a:spLocks noGrp="1"/>
          </p:cNvSpPr>
          <p:nvPr>
            <p:ph idx="1"/>
          </p:nvPr>
        </p:nvSpPr>
        <p:spPr>
          <a:xfrm>
            <a:off x="395536" y="1739949"/>
            <a:ext cx="7560840" cy="3561259"/>
          </a:xfrm>
        </p:spPr>
        <p:txBody>
          <a:bodyPr/>
          <a:lstStyle/>
          <a:p>
            <a:pPr>
              <a:lnSpc>
                <a:spcPct val="150000"/>
              </a:lnSpc>
            </a:pPr>
            <a:r>
              <a:rPr lang="en-US" altLang="zh-TW" dirty="0">
                <a:solidFill>
                  <a:schemeClr val="bg1">
                    <a:lumMod val="75000"/>
                  </a:schemeClr>
                </a:solidFill>
                <a:latin typeface="Times New Roman" panose="02020603050405020304" pitchFamily="18" charset="0"/>
                <a:cs typeface="Times New Roman" panose="02020603050405020304" pitchFamily="18" charset="0"/>
              </a:rPr>
              <a:t>Background and motivation</a:t>
            </a:r>
          </a:p>
          <a:p>
            <a:pPr>
              <a:lnSpc>
                <a:spcPct val="150000"/>
              </a:lnSpc>
            </a:pPr>
            <a:r>
              <a:rPr lang="en-US" altLang="zh-TW" dirty="0">
                <a:solidFill>
                  <a:schemeClr val="bg1">
                    <a:lumMod val="75000"/>
                  </a:schemeClr>
                </a:solidFill>
                <a:latin typeface="Times New Roman" panose="02020603050405020304" pitchFamily="18" charset="0"/>
                <a:cs typeface="Times New Roman" panose="02020603050405020304" pitchFamily="18" charset="0"/>
              </a:rPr>
              <a:t>Demonstration of Master’s thesis</a:t>
            </a:r>
          </a:p>
          <a:p>
            <a:pPr>
              <a:lnSpc>
                <a:spcPct val="150000"/>
              </a:lnSpc>
            </a:pPr>
            <a:r>
              <a:rPr lang="en-US" altLang="zh-TW" dirty="0">
                <a:solidFill>
                  <a:schemeClr val="bg1">
                    <a:lumMod val="75000"/>
                  </a:schemeClr>
                </a:solidFill>
                <a:latin typeface="Times New Roman" panose="02020603050405020304" pitchFamily="18" charset="0"/>
                <a:cs typeface="Times New Roman" panose="02020603050405020304" pitchFamily="18" charset="0"/>
              </a:rPr>
              <a:t>Research proposal</a:t>
            </a:r>
          </a:p>
          <a:p>
            <a:pPr>
              <a:lnSpc>
                <a:spcPct val="150000"/>
              </a:lnSpc>
            </a:pPr>
            <a:r>
              <a:rPr lang="en-US" altLang="zh-TW" dirty="0">
                <a:solidFill>
                  <a:schemeClr val="tx1"/>
                </a:solidFill>
                <a:latin typeface="Times New Roman" panose="02020603050405020304" pitchFamily="18" charset="0"/>
                <a:cs typeface="Times New Roman" panose="02020603050405020304" pitchFamily="18" charset="0"/>
              </a:rPr>
              <a:t>Conclusion</a:t>
            </a:r>
          </a:p>
          <a:p>
            <a:pPr marL="0" indent="0">
              <a:buNone/>
            </a:pPr>
            <a:endParaRPr lang="en-US" altLang="zh-TW" dirty="0" smtClean="0">
              <a:solidFill>
                <a:schemeClr val="tx1"/>
              </a:solidFill>
              <a:latin typeface="Times New Roman" panose="02020603050405020304" pitchFamily="18" charset="0"/>
              <a:cs typeface="Times New Roman" panose="02020603050405020304" pitchFamily="18" charset="0"/>
            </a:endParaRPr>
          </a:p>
          <a:p>
            <a:endParaRPr lang="en-US" altLang="zh-TW"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6973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6856" y="341784"/>
            <a:ext cx="8229600" cy="1143000"/>
          </a:xfrm>
          <a:noFill/>
          <a:ln w="9525">
            <a:noFill/>
            <a:miter lim="800000"/>
            <a:headEnd/>
            <a:tailEnd/>
          </a:ln>
          <a:effectLst/>
        </p:spPr>
        <p:txBody>
          <a:bodyPr vert="horz" wrap="square" lIns="91440" tIns="45720" rIns="91440" bIns="45720" numCol="1" anchor="ctr" anchorCtr="0" compatLnSpc="1">
            <a:prstTxWarp prst="textNoShape">
              <a:avLst/>
            </a:prstTxWarp>
          </a:bodyPr>
          <a:lstStyle/>
          <a:p>
            <a:pPr lvl="1"/>
            <a:r>
              <a:rPr lang="en-US" altLang="zh-TW" sz="4000" kern="1200" cap="small" dirty="0" smtClean="0">
                <a:solidFill>
                  <a:schemeClr val="accent6">
                    <a:lumMod val="50000"/>
                  </a:schemeClr>
                </a:solidFill>
                <a:latin typeface="Times New Roman" panose="02020603050405020304" pitchFamily="18" charset="0"/>
                <a:cs typeface="Times New Roman" panose="02020603050405020304" pitchFamily="18" charset="0"/>
              </a:rPr>
              <a:t>Conclusion</a:t>
            </a:r>
            <a:endParaRPr lang="zh-TW" altLang="en-US" sz="4000" kern="1200" cap="small"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12</a:t>
            </a:fld>
            <a:endParaRPr lang="zh-TW" altLang="en-US"/>
          </a:p>
        </p:txBody>
      </p:sp>
      <p:sp>
        <p:nvSpPr>
          <p:cNvPr id="4" name="內容版面配置區 3"/>
          <p:cNvSpPr>
            <a:spLocks noGrp="1"/>
          </p:cNvSpPr>
          <p:nvPr>
            <p:ph idx="1"/>
          </p:nvPr>
        </p:nvSpPr>
        <p:spPr>
          <a:xfrm>
            <a:off x="251520" y="1412776"/>
            <a:ext cx="8640960" cy="5145435"/>
          </a:xfrm>
        </p:spPr>
        <p:txBody>
          <a:bodyPr/>
          <a:lstStyle/>
          <a:p>
            <a:r>
              <a:rPr lang="de-DE" altLang="zh-TW" sz="2800" b="1" dirty="0" smtClean="0">
                <a:solidFill>
                  <a:schemeClr val="tx1"/>
                </a:solidFill>
                <a:latin typeface="Times New Roman" panose="02020603050405020304" pitchFamily="18" charset="0"/>
                <a:cs typeface="Times New Roman" panose="02020603050405020304" pitchFamily="18" charset="0"/>
              </a:rPr>
              <a:t>Why should universty accept me </a:t>
            </a:r>
            <a:r>
              <a:rPr lang="de-DE" altLang="zh-TW" sz="2800" b="1" dirty="0" smtClean="0">
                <a:solidFill>
                  <a:schemeClr val="tx1"/>
                </a:solidFill>
                <a:latin typeface="Times New Roman" panose="02020603050405020304" pitchFamily="18" charset="0"/>
                <a:cs typeface="Times New Roman" panose="02020603050405020304" pitchFamily="18" charset="0"/>
              </a:rPr>
              <a:t>?</a:t>
            </a:r>
            <a:endParaRPr lang="de-DE" altLang="zh-TW" sz="2800" b="1" dirty="0">
              <a:solidFill>
                <a:schemeClr val="tx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TW" sz="2800" b="1" dirty="0" smtClean="0">
                <a:solidFill>
                  <a:schemeClr val="tx1"/>
                </a:solidFill>
                <a:latin typeface="Times New Roman" panose="02020603050405020304" pitchFamily="18" charset="0"/>
                <a:cs typeface="Times New Roman" panose="02020603050405020304" pitchFamily="18" charset="0"/>
              </a:rPr>
              <a:t>Persistent</a:t>
            </a:r>
          </a:p>
          <a:p>
            <a:pPr marL="914400" lvl="1" indent="-514350">
              <a:buFont typeface="Arial" panose="020B0604020202020204" pitchFamily="34" charset="0"/>
              <a:buChar char="•"/>
            </a:pPr>
            <a:r>
              <a:rPr lang="en-US" altLang="zh-TW" sz="2400" dirty="0" smtClean="0">
                <a:solidFill>
                  <a:schemeClr val="tx1"/>
                </a:solidFill>
                <a:latin typeface="Times New Roman" panose="02020603050405020304" pitchFamily="18" charset="0"/>
                <a:cs typeface="Times New Roman" panose="02020603050405020304" pitchFamily="18" charset="0"/>
              </a:rPr>
              <a:t>TOEFL (</a:t>
            </a:r>
            <a:r>
              <a:rPr lang="en-US" altLang="zh-TW" sz="2400" dirty="0" smtClean="0">
                <a:solidFill>
                  <a:srgbClr val="FF0000"/>
                </a:solidFill>
                <a:latin typeface="Times New Roman" panose="02020603050405020304" pitchFamily="18" charset="0"/>
                <a:cs typeface="Times New Roman" panose="02020603050405020304" pitchFamily="18" charset="0"/>
              </a:rPr>
              <a:t>39</a:t>
            </a:r>
            <a:r>
              <a:rPr lang="en-US" altLang="zh-TW" sz="2400" dirty="0" smtClean="0">
                <a:solidFill>
                  <a:schemeClr val="tx1"/>
                </a:solidFill>
                <a:latin typeface="Times New Roman" panose="02020603050405020304" pitchFamily="18" charset="0"/>
                <a:cs typeface="Times New Roman" panose="02020603050405020304" pitchFamily="18" charset="0"/>
              </a:rPr>
              <a:t>/120 </a:t>
            </a:r>
            <a:r>
              <a:rPr lang="en-US" altLang="zh-TW" sz="24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TW" sz="2400" dirty="0" smtClean="0">
                <a:solidFill>
                  <a:srgbClr val="FF0000"/>
                </a:solidFill>
                <a:latin typeface="Times New Roman" panose="02020603050405020304" pitchFamily="18" charset="0"/>
                <a:cs typeface="Times New Roman" panose="02020603050405020304" pitchFamily="18" charset="0"/>
              </a:rPr>
              <a:t>87</a:t>
            </a:r>
            <a:r>
              <a:rPr lang="en-US" altLang="zh-TW" sz="2400" dirty="0" smtClean="0">
                <a:solidFill>
                  <a:schemeClr val="tx1"/>
                </a:solidFill>
                <a:latin typeface="Times New Roman" panose="02020603050405020304" pitchFamily="18" charset="0"/>
                <a:cs typeface="Times New Roman" panose="02020603050405020304" pitchFamily="18" charset="0"/>
              </a:rPr>
              <a:t>/120)</a:t>
            </a:r>
          </a:p>
          <a:p>
            <a:pPr marL="514350" indent="-514350">
              <a:buFont typeface="+mj-lt"/>
              <a:buAutoNum type="arabicPeriod"/>
            </a:pPr>
            <a:r>
              <a:rPr lang="en-US" altLang="zh-TW" sz="2800" b="1" dirty="0" smtClean="0">
                <a:solidFill>
                  <a:schemeClr val="tx1"/>
                </a:solidFill>
                <a:latin typeface="Times New Roman" panose="02020603050405020304" pitchFamily="18" charset="0"/>
                <a:cs typeface="Times New Roman" panose="02020603050405020304" pitchFamily="18" charset="0"/>
              </a:rPr>
              <a:t>Aggressive</a:t>
            </a:r>
          </a:p>
          <a:p>
            <a:pPr marL="914400" lvl="1" indent="-514350">
              <a:buFont typeface="Arial" panose="020B0604020202020204" pitchFamily="34" charset="0"/>
              <a:buChar char="•"/>
            </a:pPr>
            <a:r>
              <a:rPr lang="en-US" altLang="zh-TW" sz="2400" dirty="0" smtClean="0">
                <a:solidFill>
                  <a:schemeClr val="tx1"/>
                </a:solidFill>
                <a:latin typeface="Times New Roman" panose="02020603050405020304" pitchFamily="18" charset="0"/>
                <a:cs typeface="Times New Roman" panose="02020603050405020304" pitchFamily="18" charset="0"/>
              </a:rPr>
              <a:t>Good (College)  </a:t>
            </a:r>
            <a:r>
              <a:rPr lang="en-US" altLang="zh-TW" sz="24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Better (Master)   </a:t>
            </a:r>
            <a:r>
              <a:rPr lang="en-US" altLang="zh-TW" sz="24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Best (Ph.D.)</a:t>
            </a:r>
          </a:p>
          <a:p>
            <a:pPr marL="914400" lvl="1" indent="-514350">
              <a:buFont typeface="Arial" panose="020B0604020202020204" pitchFamily="34" charset="0"/>
              <a:buChar char="•"/>
            </a:pPr>
            <a:r>
              <a:rPr lang="en-US" altLang="zh-TW" sz="2400" dirty="0">
                <a:solidFill>
                  <a:schemeClr val="tx1"/>
                </a:solidFill>
                <a:latin typeface="Times New Roman" panose="02020603050405020304" pitchFamily="18" charset="0"/>
                <a:cs typeface="Times New Roman" panose="02020603050405020304" pitchFamily="18" charset="0"/>
              </a:rPr>
              <a:t>Outstanding Master's Thesis Award </a:t>
            </a:r>
            <a:endParaRPr lang="en-US" altLang="zh-TW" sz="2400" dirty="0" smtClean="0">
              <a:solidFill>
                <a:schemeClr val="tx1"/>
              </a:solidFill>
              <a:latin typeface="Times New Roman" panose="02020603050405020304" pitchFamily="18" charset="0"/>
              <a:cs typeface="Times New Roman" panose="02020603050405020304" pitchFamily="18" charset="0"/>
            </a:endParaRPr>
          </a:p>
          <a:p>
            <a:pPr marL="914400" lvl="1" indent="-514350">
              <a:buFont typeface="Arial" panose="020B0604020202020204" pitchFamily="34" charset="0"/>
              <a:buChar char="•"/>
            </a:pPr>
            <a:r>
              <a:rPr lang="en-US" altLang="zh-TW" sz="2400" dirty="0">
                <a:solidFill>
                  <a:schemeClr val="tx1"/>
                </a:solidFill>
                <a:latin typeface="Times New Roman" panose="02020603050405020304" pitchFamily="18" charset="0"/>
                <a:cs typeface="Times New Roman" panose="02020603050405020304" pitchFamily="18" charset="0"/>
              </a:rPr>
              <a:t>First Prize, IPPR </a:t>
            </a:r>
            <a:r>
              <a:rPr lang="en-US" altLang="zh-TW" sz="2400" dirty="0" smtClean="0">
                <a:solidFill>
                  <a:schemeClr val="tx1"/>
                </a:solidFill>
                <a:latin typeface="Times New Roman" panose="02020603050405020304" pitchFamily="18" charset="0"/>
                <a:cs typeface="Times New Roman" panose="02020603050405020304" pitchFamily="18" charset="0"/>
              </a:rPr>
              <a:t>Competition</a:t>
            </a:r>
          </a:p>
          <a:p>
            <a:pPr marL="514350" indent="-514350">
              <a:buFont typeface="+mj-lt"/>
              <a:buAutoNum type="arabicPeriod"/>
            </a:pPr>
            <a:r>
              <a:rPr lang="en-US" altLang="zh-TW" sz="2800" b="1" dirty="0" smtClean="0">
                <a:solidFill>
                  <a:schemeClr val="tx1"/>
                </a:solidFill>
                <a:latin typeface="Times New Roman" panose="02020603050405020304" pitchFamily="18" charset="0"/>
                <a:cs typeface="Times New Roman" panose="02020603050405020304" pitchFamily="18" charset="0"/>
              </a:rPr>
              <a:t>Contributive</a:t>
            </a:r>
          </a:p>
          <a:p>
            <a:pPr marL="914400" lvl="1" indent="-514350">
              <a:buFont typeface="Arial" panose="020B0604020202020204" pitchFamily="34" charset="0"/>
              <a:buChar char="•"/>
            </a:pPr>
            <a:r>
              <a:rPr lang="en-US" altLang="zh-TW" sz="2400" dirty="0" smtClean="0">
                <a:solidFill>
                  <a:schemeClr val="tx1"/>
                </a:solidFill>
                <a:latin typeface="Times New Roman" panose="02020603050405020304" pitchFamily="18" charset="0"/>
                <a:cs typeface="Times New Roman" panose="02020603050405020304" pitchFamily="18" charset="0"/>
              </a:rPr>
              <a:t>Outstanding IT Volunteer Silver Award</a:t>
            </a:r>
          </a:p>
          <a:p>
            <a:pPr marL="914400" lvl="1" indent="-514350">
              <a:buFont typeface="Arial" panose="020B0604020202020204" pitchFamily="34" charset="0"/>
              <a:buChar char="•"/>
            </a:pPr>
            <a:r>
              <a:rPr lang="en-US" altLang="zh-TW" sz="2400" dirty="0">
                <a:solidFill>
                  <a:schemeClr val="tx1"/>
                </a:solidFill>
                <a:latin typeface="Times New Roman" panose="02020603050405020304" pitchFamily="18" charset="0"/>
                <a:cs typeface="Times New Roman" panose="02020603050405020304" pitchFamily="18" charset="0"/>
              </a:rPr>
              <a:t>Technology t</a:t>
            </a:r>
            <a:r>
              <a:rPr lang="en-US" altLang="zh-TW" sz="2400" dirty="0" smtClean="0">
                <a:solidFill>
                  <a:schemeClr val="tx1"/>
                </a:solidFill>
                <a:latin typeface="Times New Roman" panose="02020603050405020304" pitchFamily="18" charset="0"/>
                <a:cs typeface="Times New Roman" panose="02020603050405020304" pitchFamily="18" charset="0"/>
              </a:rPr>
              <a:t>ransfer to society</a:t>
            </a:r>
          </a:p>
          <a:p>
            <a:pPr marL="0" indent="0">
              <a:buNone/>
            </a:pPr>
            <a:r>
              <a:rPr lang="en-US" altLang="zh-TW" sz="2800" b="1" dirty="0" smtClean="0">
                <a:solidFill>
                  <a:schemeClr val="tx1"/>
                </a:solidFill>
                <a:latin typeface="Times New Roman" panose="02020603050405020304" pitchFamily="18" charset="0"/>
                <a:cs typeface="Times New Roman" panose="02020603050405020304" pitchFamily="18" charset="0"/>
              </a:rPr>
              <a:t> </a:t>
            </a:r>
          </a:p>
          <a:p>
            <a:endParaRPr lang="en-US" altLang="zh-TW" sz="2800" b="1" dirty="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altLang="zh-TW"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48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1000"/>
                                        <p:tgtEl>
                                          <p:spTgt spid="4">
                                            <p:txEl>
                                              <p:pRg st="7" end="7"/>
                                            </p:txEl>
                                          </p:spTgt>
                                        </p:tgtEl>
                                      </p:cBhvr>
                                    </p:animEffect>
                                    <p:anim calcmode="lin" valueType="num">
                                      <p:cBhvr>
                                        <p:cTn id="1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 calcmode="lin" valueType="num">
                                      <p:cBhvr additive="base">
                                        <p:cTn id="28"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 calcmode="lin" valueType="num">
                                      <p:cBhvr additive="base">
                                        <p:cTn id="36"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 calcmode="lin" valueType="num">
                                      <p:cBhvr additive="base">
                                        <p:cTn id="40"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
                                            <p:txEl>
                                              <p:pRg st="9" end="9"/>
                                            </p:txEl>
                                          </p:spTgt>
                                        </p:tgtEl>
                                        <p:attrNameLst>
                                          <p:attrName>style.visibility</p:attrName>
                                        </p:attrNameLst>
                                      </p:cBhvr>
                                      <p:to>
                                        <p:strVal val="visible"/>
                                      </p:to>
                                    </p:set>
                                    <p:anim calcmode="lin" valueType="num">
                                      <p:cBhvr additive="base">
                                        <p:cTn id="44"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2492896"/>
            <a:ext cx="8359981" cy="1985159"/>
          </a:xfrm>
          <a:prstGeom prst="rect">
            <a:avLst/>
          </a:prstGeom>
        </p:spPr>
        <p:txBody>
          <a:bodyPr wrap="none">
            <a:spAutoFit/>
          </a:bodyPr>
          <a:lstStyle/>
          <a:p>
            <a:r>
              <a:rPr lang="en-US" altLang="zh-TW" sz="5400" dirty="0">
                <a:latin typeface="Times New Roman" panose="02020603050405020304" pitchFamily="18" charset="0"/>
                <a:ea typeface="標楷體" panose="03000509000000000000" pitchFamily="65" charset="-120"/>
                <a:cs typeface="Times New Roman" panose="02020603050405020304" pitchFamily="18" charset="0"/>
              </a:rPr>
              <a:t>Thank you for your </a:t>
            </a:r>
            <a:r>
              <a:rPr lang="en-US" altLang="zh-TW" sz="5400" dirty="0" smtClean="0">
                <a:latin typeface="Times New Roman" panose="02020603050405020304" pitchFamily="18" charset="0"/>
                <a:ea typeface="標楷體" panose="03000509000000000000" pitchFamily="65" charset="-120"/>
                <a:cs typeface="Times New Roman" panose="02020603050405020304" pitchFamily="18" charset="0"/>
              </a:rPr>
              <a:t>attention</a:t>
            </a:r>
            <a:r>
              <a:rPr lang="en-US" altLang="zh-TW" sz="54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5400" dirty="0">
                <a:latin typeface="Times New Roman" panose="02020603050405020304" pitchFamily="18" charset="0"/>
                <a:ea typeface="標楷體" panose="03000509000000000000" pitchFamily="65" charset="-120"/>
                <a:cs typeface="Times New Roman" panose="02020603050405020304" pitchFamily="18" charset="0"/>
              </a:rPr>
            </a:br>
            <a:endParaRPr lang="en-US" altLang="zh-TW" sz="2500" dirty="0" smtClean="0">
              <a:latin typeface="Times New Roman" panose="02020603050405020304" pitchFamily="18" charset="0"/>
              <a:cs typeface="Times New Roman" panose="02020603050405020304" pitchFamily="18" charset="0"/>
            </a:endParaRPr>
          </a:p>
          <a:p>
            <a:pPr algn="ctr"/>
            <a:r>
              <a:rPr lang="en-US" altLang="zh-TW" sz="4400" dirty="0" smtClean="0">
                <a:latin typeface="Times New Roman" panose="02020603050405020304" pitchFamily="18" charset="0"/>
                <a:cs typeface="Times New Roman" panose="02020603050405020304" pitchFamily="18" charset="0"/>
              </a:rPr>
              <a:t>Q&amp;A</a:t>
            </a:r>
            <a:endParaRPr lang="zh-TW" altLang="en-US" sz="4400" dirty="0">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13</a:t>
            </a:fld>
            <a:endParaRPr lang="zh-TW" altLang="en-US"/>
          </a:p>
        </p:txBody>
      </p:sp>
    </p:spTree>
    <p:extLst>
      <p:ext uri="{BB962C8B-B14F-4D97-AF65-F5344CB8AC3E}">
        <p14:creationId xmlns:p14="http://schemas.microsoft.com/office/powerpoint/2010/main" val="3765472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6856" y="341784"/>
            <a:ext cx="8229600" cy="1143000"/>
          </a:xfrm>
        </p:spPr>
        <p:txBody>
          <a:bodyPr/>
          <a:lstStyle/>
          <a:p>
            <a:pPr lvl="1"/>
            <a:r>
              <a:rPr lang="en-US" altLang="zh-TW" kern="1200" cap="small" dirty="0" smtClean="0">
                <a:solidFill>
                  <a:schemeClr val="accent6">
                    <a:lumMod val="50000"/>
                  </a:schemeClr>
                </a:solidFill>
                <a:latin typeface="Times New Roman" panose="02020603050405020304" pitchFamily="18" charset="0"/>
                <a:cs typeface="Times New Roman" panose="02020603050405020304" pitchFamily="18" charset="0"/>
              </a:rPr>
              <a:t>Outline</a:t>
            </a:r>
            <a:endParaRPr lang="zh-TW" altLang="en-US"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a:t>
            </a:fld>
            <a:endParaRPr lang="zh-TW" altLang="en-US"/>
          </a:p>
        </p:txBody>
      </p:sp>
      <p:sp>
        <p:nvSpPr>
          <p:cNvPr id="4" name="內容版面配置區 3"/>
          <p:cNvSpPr>
            <a:spLocks noGrp="1"/>
          </p:cNvSpPr>
          <p:nvPr>
            <p:ph idx="1"/>
          </p:nvPr>
        </p:nvSpPr>
        <p:spPr>
          <a:xfrm>
            <a:off x="395536" y="1739949"/>
            <a:ext cx="7560840" cy="3561259"/>
          </a:xfrm>
        </p:spPr>
        <p:txBody>
          <a:bodyPr/>
          <a:lstStyle/>
          <a:p>
            <a:pPr>
              <a:lnSpc>
                <a:spcPct val="150000"/>
              </a:lnSpc>
            </a:pPr>
            <a:r>
              <a:rPr lang="en-US" altLang="zh-TW" dirty="0" smtClean="0">
                <a:solidFill>
                  <a:schemeClr val="tx1"/>
                </a:solidFill>
                <a:latin typeface="Times New Roman" panose="02020603050405020304" pitchFamily="18" charset="0"/>
                <a:cs typeface="Times New Roman" panose="02020603050405020304" pitchFamily="18" charset="0"/>
              </a:rPr>
              <a:t>Background and motivation</a:t>
            </a:r>
          </a:p>
          <a:p>
            <a:pPr>
              <a:lnSpc>
                <a:spcPct val="150000"/>
              </a:lnSpc>
            </a:pPr>
            <a:r>
              <a:rPr lang="en-US" altLang="zh-TW" dirty="0" smtClean="0">
                <a:solidFill>
                  <a:schemeClr val="tx1"/>
                </a:solidFill>
                <a:latin typeface="Times New Roman" panose="02020603050405020304" pitchFamily="18" charset="0"/>
                <a:cs typeface="Times New Roman" panose="02020603050405020304" pitchFamily="18" charset="0"/>
              </a:rPr>
              <a:t>Demonstration of Master’s thesis</a:t>
            </a:r>
          </a:p>
          <a:p>
            <a:pPr>
              <a:lnSpc>
                <a:spcPct val="150000"/>
              </a:lnSpc>
            </a:pPr>
            <a:r>
              <a:rPr lang="en-US" altLang="zh-TW" dirty="0" smtClean="0">
                <a:solidFill>
                  <a:schemeClr val="tx1"/>
                </a:solidFill>
                <a:latin typeface="Times New Roman" panose="02020603050405020304" pitchFamily="18" charset="0"/>
                <a:cs typeface="Times New Roman" panose="02020603050405020304" pitchFamily="18" charset="0"/>
              </a:rPr>
              <a:t>Research proposal</a:t>
            </a:r>
          </a:p>
          <a:p>
            <a:pPr>
              <a:lnSpc>
                <a:spcPct val="150000"/>
              </a:lnSpc>
            </a:pPr>
            <a:r>
              <a:rPr lang="en-US" altLang="zh-TW" dirty="0" smtClean="0">
                <a:solidFill>
                  <a:schemeClr val="tx1"/>
                </a:solidFill>
                <a:latin typeface="Times New Roman" panose="02020603050405020304" pitchFamily="18" charset="0"/>
                <a:cs typeface="Times New Roman" panose="02020603050405020304" pitchFamily="18" charset="0"/>
              </a:rPr>
              <a:t>Conclusion</a:t>
            </a:r>
          </a:p>
          <a:p>
            <a:pPr marL="0" indent="0">
              <a:buNone/>
            </a:pPr>
            <a:endParaRPr lang="en-US" altLang="zh-TW" dirty="0" smtClean="0">
              <a:solidFill>
                <a:schemeClr val="tx1"/>
              </a:solidFill>
              <a:latin typeface="Times New Roman" panose="02020603050405020304" pitchFamily="18" charset="0"/>
              <a:cs typeface="Times New Roman" panose="02020603050405020304" pitchFamily="18" charset="0"/>
            </a:endParaRPr>
          </a:p>
          <a:p>
            <a:endParaRPr lang="en-US" altLang="zh-TW"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1162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6856" y="341784"/>
            <a:ext cx="8229600" cy="1143000"/>
          </a:xfrm>
        </p:spPr>
        <p:txBody>
          <a:bodyPr/>
          <a:lstStyle/>
          <a:p>
            <a:pPr lvl="1"/>
            <a:r>
              <a:rPr lang="en-US" altLang="zh-TW" kern="1200" cap="small" dirty="0" smtClean="0">
                <a:solidFill>
                  <a:schemeClr val="accent6">
                    <a:lumMod val="50000"/>
                  </a:schemeClr>
                </a:solidFill>
                <a:latin typeface="Times New Roman" panose="02020603050405020304" pitchFamily="18" charset="0"/>
                <a:cs typeface="Times New Roman" panose="02020603050405020304" pitchFamily="18" charset="0"/>
              </a:rPr>
              <a:t>Outline</a:t>
            </a:r>
            <a:endParaRPr lang="zh-TW" altLang="en-US"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a:t>
            </a:fld>
            <a:endParaRPr lang="zh-TW" altLang="en-US"/>
          </a:p>
        </p:txBody>
      </p:sp>
      <p:sp>
        <p:nvSpPr>
          <p:cNvPr id="4" name="內容版面配置區 3"/>
          <p:cNvSpPr>
            <a:spLocks noGrp="1"/>
          </p:cNvSpPr>
          <p:nvPr>
            <p:ph idx="1"/>
          </p:nvPr>
        </p:nvSpPr>
        <p:spPr>
          <a:xfrm>
            <a:off x="395536" y="1739949"/>
            <a:ext cx="7560840" cy="3561259"/>
          </a:xfrm>
        </p:spPr>
        <p:txBody>
          <a:bodyPr/>
          <a:lstStyle/>
          <a:p>
            <a:pPr>
              <a:lnSpc>
                <a:spcPct val="150000"/>
              </a:lnSpc>
            </a:pPr>
            <a:r>
              <a:rPr lang="en-US" altLang="zh-TW" dirty="0" smtClean="0">
                <a:solidFill>
                  <a:schemeClr val="tx1"/>
                </a:solidFill>
                <a:latin typeface="Times New Roman" panose="02020603050405020304" pitchFamily="18" charset="0"/>
                <a:cs typeface="Times New Roman" panose="02020603050405020304" pitchFamily="18" charset="0"/>
              </a:rPr>
              <a:t>Background and motivation</a:t>
            </a:r>
          </a:p>
          <a:p>
            <a:pPr>
              <a:lnSpc>
                <a:spcPct val="150000"/>
              </a:lnSpc>
            </a:pPr>
            <a:r>
              <a:rPr lang="en-US" altLang="zh-TW" dirty="0">
                <a:solidFill>
                  <a:schemeClr val="bg1">
                    <a:lumMod val="75000"/>
                  </a:schemeClr>
                </a:solidFill>
                <a:latin typeface="Times New Roman" panose="02020603050405020304" pitchFamily="18" charset="0"/>
                <a:cs typeface="Times New Roman" panose="02020603050405020304" pitchFamily="18" charset="0"/>
              </a:rPr>
              <a:t>Demonstration </a:t>
            </a:r>
            <a:r>
              <a:rPr lang="en-US" altLang="zh-TW" dirty="0" smtClean="0">
                <a:solidFill>
                  <a:schemeClr val="bg1">
                    <a:lumMod val="75000"/>
                  </a:schemeClr>
                </a:solidFill>
                <a:latin typeface="Times New Roman" panose="02020603050405020304" pitchFamily="18" charset="0"/>
                <a:cs typeface="Times New Roman" panose="02020603050405020304" pitchFamily="18" charset="0"/>
              </a:rPr>
              <a:t>of Master’s thesis</a:t>
            </a:r>
          </a:p>
          <a:p>
            <a:pPr>
              <a:lnSpc>
                <a:spcPct val="150000"/>
              </a:lnSpc>
            </a:pPr>
            <a:r>
              <a:rPr lang="en-US" altLang="zh-TW" dirty="0" smtClean="0">
                <a:solidFill>
                  <a:schemeClr val="bg1">
                    <a:lumMod val="75000"/>
                  </a:schemeClr>
                </a:solidFill>
                <a:latin typeface="Times New Roman" panose="02020603050405020304" pitchFamily="18" charset="0"/>
                <a:cs typeface="Times New Roman" panose="02020603050405020304" pitchFamily="18" charset="0"/>
              </a:rPr>
              <a:t>Research proposal</a:t>
            </a:r>
          </a:p>
          <a:p>
            <a:pPr>
              <a:lnSpc>
                <a:spcPct val="150000"/>
              </a:lnSpc>
            </a:pPr>
            <a:r>
              <a:rPr lang="en-US" altLang="zh-TW" dirty="0" smtClean="0">
                <a:solidFill>
                  <a:schemeClr val="bg1">
                    <a:lumMod val="75000"/>
                  </a:schemeClr>
                </a:solidFill>
                <a:latin typeface="Times New Roman" panose="02020603050405020304" pitchFamily="18" charset="0"/>
                <a:cs typeface="Times New Roman" panose="02020603050405020304" pitchFamily="18" charset="0"/>
              </a:rPr>
              <a:t>Conclusion</a:t>
            </a:r>
          </a:p>
          <a:p>
            <a:pPr marL="0" indent="0">
              <a:buNone/>
            </a:pPr>
            <a:endParaRPr lang="en-US" altLang="zh-TW" dirty="0" smtClean="0">
              <a:solidFill>
                <a:schemeClr val="tx1"/>
              </a:solidFill>
              <a:latin typeface="Times New Roman" panose="02020603050405020304" pitchFamily="18" charset="0"/>
              <a:cs typeface="Times New Roman" panose="02020603050405020304" pitchFamily="18" charset="0"/>
            </a:endParaRPr>
          </a:p>
          <a:p>
            <a:endParaRPr lang="en-US" altLang="zh-TW"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4656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6856" y="341784"/>
            <a:ext cx="8229600" cy="1143000"/>
          </a:xfrm>
          <a:noFill/>
          <a:ln w="9525">
            <a:noFill/>
            <a:miter lim="800000"/>
            <a:headEnd/>
            <a:tailEnd/>
          </a:ln>
          <a:effectLst/>
        </p:spPr>
        <p:txBody>
          <a:bodyPr vert="horz" wrap="square" lIns="91440" tIns="45720" rIns="91440" bIns="45720" numCol="1" anchor="ctr" anchorCtr="0" compatLnSpc="1">
            <a:prstTxWarp prst="textNoShape">
              <a:avLst/>
            </a:prstTxWarp>
          </a:bodyPr>
          <a:lstStyle/>
          <a:p>
            <a:pPr lvl="1"/>
            <a:r>
              <a:rPr lang="en-US" altLang="zh-TW" sz="4000" kern="1200" cap="small" dirty="0">
                <a:solidFill>
                  <a:schemeClr val="accent6">
                    <a:lumMod val="50000"/>
                  </a:schemeClr>
                </a:solidFill>
                <a:latin typeface="Times New Roman" panose="02020603050405020304" pitchFamily="18" charset="0"/>
                <a:cs typeface="Times New Roman" panose="02020603050405020304" pitchFamily="18" charset="0"/>
              </a:rPr>
              <a:t>Background and Motivation</a:t>
            </a:r>
            <a:endParaRPr lang="zh-TW" altLang="en-US" sz="4000" kern="1200" cap="small"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4</a:t>
            </a:fld>
            <a:endParaRPr lang="zh-TW" altLang="en-US"/>
          </a:p>
        </p:txBody>
      </p:sp>
      <p:sp>
        <p:nvSpPr>
          <p:cNvPr id="4" name="內容版面配置區 3"/>
          <p:cNvSpPr>
            <a:spLocks noGrp="1"/>
          </p:cNvSpPr>
          <p:nvPr>
            <p:ph idx="1"/>
          </p:nvPr>
        </p:nvSpPr>
        <p:spPr>
          <a:xfrm>
            <a:off x="251520" y="1340768"/>
            <a:ext cx="8640960" cy="5145435"/>
          </a:xfrm>
        </p:spPr>
        <p:txBody>
          <a:bodyPr/>
          <a:lstStyle/>
          <a:p>
            <a:r>
              <a:rPr lang="de-DE" altLang="zh-TW" sz="2800" b="1" dirty="0" smtClean="0">
                <a:solidFill>
                  <a:schemeClr val="tx1"/>
                </a:solidFill>
                <a:latin typeface="Times New Roman" panose="02020603050405020304" pitchFamily="18" charset="0"/>
                <a:cs typeface="Times New Roman" panose="02020603050405020304" pitchFamily="18" charset="0"/>
              </a:rPr>
              <a:t>Personal Information</a:t>
            </a:r>
          </a:p>
          <a:p>
            <a:pPr lvl="1"/>
            <a:r>
              <a:rPr lang="de-DE" altLang="zh-TW" sz="2600" dirty="0" smtClean="0">
                <a:solidFill>
                  <a:schemeClr val="tx1"/>
                </a:solidFill>
                <a:latin typeface="Times New Roman" panose="02020603050405020304" pitchFamily="18" charset="0"/>
                <a:cs typeface="Times New Roman" panose="02020603050405020304" pitchFamily="18" charset="0"/>
              </a:rPr>
              <a:t>Name: Li-Ying Chang (</a:t>
            </a:r>
            <a:r>
              <a:rPr lang="zh-TW" altLang="en-US" sz="26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張立穎</a:t>
            </a:r>
            <a:r>
              <a:rPr lang="de-DE" altLang="zh-TW" sz="2600" dirty="0" smtClean="0">
                <a:solidFill>
                  <a:schemeClr val="tx1"/>
                </a:solidFill>
                <a:latin typeface="Times New Roman" panose="02020603050405020304" pitchFamily="18" charset="0"/>
                <a:cs typeface="Times New Roman" panose="02020603050405020304" pitchFamily="18" charset="0"/>
              </a:rPr>
              <a:t>)</a:t>
            </a:r>
          </a:p>
          <a:p>
            <a:pPr lvl="1"/>
            <a:r>
              <a:rPr lang="de-DE" altLang="zh-TW" sz="2600" dirty="0" smtClean="0">
                <a:solidFill>
                  <a:schemeClr val="tx1"/>
                </a:solidFill>
                <a:latin typeface="Times New Roman" panose="02020603050405020304" pitchFamily="18" charset="0"/>
                <a:cs typeface="Times New Roman" panose="02020603050405020304" pitchFamily="18" charset="0"/>
              </a:rPr>
              <a:t>Reg. No. : 207000004</a:t>
            </a:r>
          </a:p>
          <a:p>
            <a:r>
              <a:rPr lang="en-US" altLang="zh-TW" sz="2800" b="1" dirty="0">
                <a:solidFill>
                  <a:schemeClr val="tx1"/>
                </a:solidFill>
                <a:latin typeface="Times New Roman" panose="02020603050405020304" pitchFamily="18" charset="0"/>
                <a:cs typeface="Times New Roman" panose="02020603050405020304" pitchFamily="18" charset="0"/>
              </a:rPr>
              <a:t>Education</a:t>
            </a:r>
            <a:endParaRPr lang="de-DE" altLang="zh-TW" sz="2800" b="1" dirty="0">
              <a:solidFill>
                <a:schemeClr val="tx1"/>
              </a:solidFill>
              <a:latin typeface="Times New Roman" panose="02020603050405020304" pitchFamily="18" charset="0"/>
              <a:cs typeface="Times New Roman" panose="02020603050405020304" pitchFamily="18" charset="0"/>
            </a:endParaRPr>
          </a:p>
          <a:p>
            <a:pPr lvl="1"/>
            <a:r>
              <a:rPr lang="en-US" altLang="zh-TW" sz="2600" dirty="0" smtClean="0">
                <a:solidFill>
                  <a:schemeClr val="tx1"/>
                </a:solidFill>
                <a:latin typeface="Times New Roman" panose="02020603050405020304" pitchFamily="18" charset="0"/>
                <a:cs typeface="Times New Roman" panose="02020603050405020304" pitchFamily="18" charset="0"/>
              </a:rPr>
              <a:t>Bachelor of Science (09/2009-06/2013)</a:t>
            </a:r>
          </a:p>
          <a:p>
            <a:pPr lvl="2"/>
            <a:r>
              <a:rPr lang="en-US" altLang="zh-TW" dirty="0" smtClean="0">
                <a:solidFill>
                  <a:schemeClr val="tx1"/>
                </a:solidFill>
                <a:latin typeface="Times New Roman" panose="02020603050405020304" pitchFamily="18" charset="0"/>
                <a:cs typeface="Times New Roman" panose="02020603050405020304" pitchFamily="18" charset="0"/>
              </a:rPr>
              <a:t>Ming </a:t>
            </a:r>
            <a:r>
              <a:rPr lang="en-US" altLang="zh-TW" dirty="0" err="1" smtClean="0">
                <a:solidFill>
                  <a:schemeClr val="tx1"/>
                </a:solidFill>
                <a:latin typeface="Times New Roman" panose="02020603050405020304" pitchFamily="18" charset="0"/>
                <a:cs typeface="Times New Roman" panose="02020603050405020304" pitchFamily="18" charset="0"/>
              </a:rPr>
              <a:t>Chuan</a:t>
            </a:r>
            <a:r>
              <a:rPr lang="en-US" altLang="zh-TW" dirty="0" smtClean="0">
                <a:solidFill>
                  <a:schemeClr val="tx1"/>
                </a:solidFill>
                <a:latin typeface="Times New Roman" panose="02020603050405020304" pitchFamily="18" charset="0"/>
                <a:cs typeface="Times New Roman" panose="02020603050405020304" pitchFamily="18" charset="0"/>
              </a:rPr>
              <a:t> University</a:t>
            </a:r>
            <a:r>
              <a:rPr lang="zh-TW" altLang="en-US" dirty="0" smtClean="0">
                <a:solidFill>
                  <a:schemeClr val="tx1"/>
                </a:solidFill>
                <a:latin typeface="Times New Roman" panose="02020603050405020304" pitchFamily="18" charset="0"/>
                <a:cs typeface="Times New Roman" panose="02020603050405020304" pitchFamily="18" charset="0"/>
              </a:rPr>
              <a:t>  </a:t>
            </a:r>
            <a:r>
              <a:rPr lang="en-US" altLang="zh-TW" dirty="0" smtClean="0">
                <a:solidFill>
                  <a:schemeClr val="tx1"/>
                </a:solidFill>
                <a:latin typeface="Times New Roman" panose="02020603050405020304" pitchFamily="18" charset="0"/>
                <a:cs typeface="Times New Roman" panose="02020603050405020304" pitchFamily="18" charset="0"/>
              </a:rPr>
              <a:t>(GPA:</a:t>
            </a:r>
            <a:r>
              <a:rPr lang="zh-TW" altLang="en-US" dirty="0" smtClean="0">
                <a:solidFill>
                  <a:schemeClr val="tx1"/>
                </a:solidFill>
                <a:latin typeface="Times New Roman" panose="02020603050405020304" pitchFamily="18" charset="0"/>
                <a:cs typeface="Times New Roman" panose="02020603050405020304" pitchFamily="18" charset="0"/>
              </a:rPr>
              <a:t> </a:t>
            </a:r>
            <a:r>
              <a:rPr lang="en-US" altLang="zh-TW" dirty="0" smtClean="0">
                <a:solidFill>
                  <a:srgbClr val="FF0000"/>
                </a:solidFill>
                <a:latin typeface="Times New Roman" panose="02020603050405020304" pitchFamily="18" charset="0"/>
                <a:cs typeface="Times New Roman" panose="02020603050405020304" pitchFamily="18" charset="0"/>
              </a:rPr>
              <a:t>4.00</a:t>
            </a:r>
            <a:r>
              <a:rPr lang="en-US" altLang="zh-TW" dirty="0" smtClean="0">
                <a:solidFill>
                  <a:schemeClr val="tx1"/>
                </a:solidFill>
                <a:latin typeface="Times New Roman" panose="02020603050405020304" pitchFamily="18" charset="0"/>
                <a:cs typeface="Times New Roman" panose="02020603050405020304" pitchFamily="18" charset="0"/>
              </a:rPr>
              <a:t>/4.00)</a:t>
            </a:r>
            <a:endParaRPr lang="en-US" altLang="zh-TW" dirty="0">
              <a:solidFill>
                <a:schemeClr val="tx1"/>
              </a:solidFill>
              <a:latin typeface="Times New Roman" panose="02020603050405020304" pitchFamily="18" charset="0"/>
              <a:cs typeface="Times New Roman" panose="02020603050405020304" pitchFamily="18" charset="0"/>
            </a:endParaRPr>
          </a:p>
          <a:p>
            <a:pPr lvl="1"/>
            <a:r>
              <a:rPr lang="de-DE" altLang="zh-TW" sz="2600" dirty="0" smtClean="0">
                <a:solidFill>
                  <a:schemeClr val="tx1"/>
                </a:solidFill>
                <a:latin typeface="Times New Roman" panose="02020603050405020304" pitchFamily="18" charset="0"/>
                <a:cs typeface="Times New Roman" panose="02020603050405020304" pitchFamily="18" charset="0"/>
              </a:rPr>
              <a:t>Master of Science (09/2013-08/2015) </a:t>
            </a:r>
            <a:r>
              <a:rPr lang="en-US" altLang="zh-TW" sz="2400" dirty="0">
                <a:solidFill>
                  <a:schemeClr val="tx1"/>
                </a:solidFill>
                <a:latin typeface="Times New Roman" panose="02020603050405020304" pitchFamily="18" charset="0"/>
                <a:cs typeface="Times New Roman" panose="02020603050405020304" pitchFamily="18" charset="0"/>
              </a:rPr>
              <a:t>(GPA:</a:t>
            </a:r>
            <a:r>
              <a:rPr lang="zh-TW" altLang="en-US" sz="2400" dirty="0">
                <a:solidFill>
                  <a:schemeClr val="tx1"/>
                </a:solidFill>
                <a:latin typeface="Times New Roman" panose="02020603050405020304" pitchFamily="18" charset="0"/>
                <a:cs typeface="Times New Roman" panose="02020603050405020304" pitchFamily="18" charset="0"/>
              </a:rPr>
              <a:t> </a:t>
            </a:r>
            <a:r>
              <a:rPr lang="en-US" altLang="zh-TW" sz="2400" dirty="0">
                <a:solidFill>
                  <a:srgbClr val="FF0000"/>
                </a:solidFill>
                <a:latin typeface="Times New Roman" panose="02020603050405020304" pitchFamily="18" charset="0"/>
                <a:cs typeface="Times New Roman" panose="02020603050405020304" pitchFamily="18" charset="0"/>
              </a:rPr>
              <a:t>4.00</a:t>
            </a:r>
            <a:r>
              <a:rPr lang="en-US" altLang="zh-TW" sz="2400" dirty="0">
                <a:solidFill>
                  <a:schemeClr val="tx1"/>
                </a:solidFill>
                <a:latin typeface="Times New Roman" panose="02020603050405020304" pitchFamily="18" charset="0"/>
                <a:cs typeface="Times New Roman" panose="02020603050405020304" pitchFamily="18" charset="0"/>
              </a:rPr>
              <a:t>/4.00</a:t>
            </a:r>
            <a:r>
              <a:rPr lang="en-US" altLang="zh-TW" sz="2400" dirty="0" smtClean="0">
                <a:solidFill>
                  <a:schemeClr val="tx1"/>
                </a:solidFill>
                <a:latin typeface="Times New Roman" panose="02020603050405020304" pitchFamily="18" charset="0"/>
                <a:cs typeface="Times New Roman" panose="02020603050405020304" pitchFamily="18" charset="0"/>
              </a:rPr>
              <a:t>)</a:t>
            </a:r>
            <a:endParaRPr lang="de-DE" altLang="zh-TW" sz="2600" dirty="0" smtClean="0">
              <a:solidFill>
                <a:schemeClr val="tx1"/>
              </a:solidFill>
              <a:latin typeface="Times New Roman" panose="02020603050405020304" pitchFamily="18" charset="0"/>
              <a:cs typeface="Times New Roman" panose="02020603050405020304" pitchFamily="18" charset="0"/>
            </a:endParaRPr>
          </a:p>
          <a:p>
            <a:pPr lvl="2"/>
            <a:r>
              <a:rPr lang="de-DE" altLang="zh-TW" dirty="0" smtClean="0">
                <a:solidFill>
                  <a:schemeClr val="tx1"/>
                </a:solidFill>
                <a:latin typeface="Times New Roman" panose="02020603050405020304" pitchFamily="18" charset="0"/>
                <a:cs typeface="Times New Roman" panose="02020603050405020304" pitchFamily="18" charset="0"/>
              </a:rPr>
              <a:t>National Taiwan University of Science and Technology </a:t>
            </a:r>
            <a:endParaRPr lang="de-DE" altLang="zh-TW" dirty="0" smtClean="0">
              <a:solidFill>
                <a:schemeClr val="tx1"/>
              </a:solidFill>
              <a:latin typeface="Times New Roman" panose="02020603050405020304" pitchFamily="18" charset="0"/>
              <a:cs typeface="Times New Roman" panose="02020603050405020304" pitchFamily="18" charset="0"/>
            </a:endParaRPr>
          </a:p>
          <a:p>
            <a:r>
              <a:rPr lang="de-DE" altLang="zh-TW" sz="2800" b="1" dirty="0" smtClean="0">
                <a:solidFill>
                  <a:schemeClr val="tx1"/>
                </a:solidFill>
                <a:latin typeface="Times New Roman" panose="02020603050405020304" pitchFamily="18" charset="0"/>
                <a:cs typeface="Times New Roman" panose="02020603050405020304" pitchFamily="18" charset="0"/>
              </a:rPr>
              <a:t>Work Experience</a:t>
            </a:r>
          </a:p>
          <a:p>
            <a:pPr lvl="1"/>
            <a:r>
              <a:rPr lang="de-DE" altLang="zh-TW" sz="2600" dirty="0" smtClean="0">
                <a:solidFill>
                  <a:schemeClr val="tx1"/>
                </a:solidFill>
                <a:latin typeface="Times New Roman" panose="02020603050405020304" pitchFamily="18" charset="0"/>
                <a:cs typeface="Times New Roman" panose="02020603050405020304" pitchFamily="18" charset="0"/>
              </a:rPr>
              <a:t>Research </a:t>
            </a:r>
            <a:r>
              <a:rPr lang="de-DE" altLang="zh-TW" sz="2600" dirty="0" smtClean="0">
                <a:solidFill>
                  <a:schemeClr val="tx1"/>
                </a:solidFill>
                <a:latin typeface="Times New Roman" panose="02020603050405020304" pitchFamily="18" charset="0"/>
                <a:cs typeface="Times New Roman" panose="02020603050405020304" pitchFamily="18" charset="0"/>
              </a:rPr>
              <a:t>Assistant (08/2015-02/2017)</a:t>
            </a:r>
          </a:p>
          <a:p>
            <a:pPr lvl="2"/>
            <a:r>
              <a:rPr lang="en-US" altLang="zh-TW" dirty="0">
                <a:solidFill>
                  <a:schemeClr val="tx1"/>
                </a:solidFill>
                <a:latin typeface="Times New Roman" panose="02020603050405020304" pitchFamily="18" charset="0"/>
                <a:cs typeface="Times New Roman" panose="02020603050405020304" pitchFamily="18" charset="0"/>
              </a:rPr>
              <a:t>National Taiwan University of Science and Technology</a:t>
            </a:r>
            <a:endParaRPr lang="de-DE" altLang="zh-TW" dirty="0" smtClean="0">
              <a:solidFill>
                <a:schemeClr val="tx1"/>
              </a:solidFill>
              <a:latin typeface="Times New Roman" panose="02020603050405020304" pitchFamily="18" charset="0"/>
              <a:cs typeface="Times New Roman" panose="02020603050405020304" pitchFamily="18" charset="0"/>
            </a:endParaRPr>
          </a:p>
          <a:p>
            <a:pPr lvl="1"/>
            <a:endParaRPr lang="de-DE" altLang="zh-TW" sz="2600" dirty="0" smtClean="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altLang="zh-TW"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33723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6856" y="341784"/>
            <a:ext cx="8229600" cy="1143000"/>
          </a:xfrm>
          <a:noFill/>
          <a:ln w="9525">
            <a:noFill/>
            <a:miter lim="800000"/>
            <a:headEnd/>
            <a:tailEnd/>
          </a:ln>
          <a:effectLst/>
        </p:spPr>
        <p:txBody>
          <a:bodyPr vert="horz" wrap="square" lIns="91440" tIns="45720" rIns="91440" bIns="45720" numCol="1" anchor="ctr" anchorCtr="0" compatLnSpc="1">
            <a:prstTxWarp prst="textNoShape">
              <a:avLst/>
            </a:prstTxWarp>
          </a:bodyPr>
          <a:lstStyle/>
          <a:p>
            <a:pPr lvl="1"/>
            <a:r>
              <a:rPr lang="en-US" altLang="zh-TW" sz="4000" kern="1200" cap="small" dirty="0">
                <a:solidFill>
                  <a:schemeClr val="accent6">
                    <a:lumMod val="50000"/>
                  </a:schemeClr>
                </a:solidFill>
                <a:latin typeface="Times New Roman" panose="02020603050405020304" pitchFamily="18" charset="0"/>
                <a:cs typeface="Times New Roman" panose="02020603050405020304" pitchFamily="18" charset="0"/>
              </a:rPr>
              <a:t>Background and Motivation</a:t>
            </a:r>
            <a:endParaRPr lang="zh-TW" altLang="en-US" sz="4000" kern="1200" cap="small"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5</a:t>
            </a:fld>
            <a:endParaRPr lang="zh-TW" altLang="en-US"/>
          </a:p>
        </p:txBody>
      </p:sp>
      <p:sp>
        <p:nvSpPr>
          <p:cNvPr id="4" name="內容版面配置區 3"/>
          <p:cNvSpPr>
            <a:spLocks noGrp="1"/>
          </p:cNvSpPr>
          <p:nvPr>
            <p:ph idx="1"/>
          </p:nvPr>
        </p:nvSpPr>
        <p:spPr>
          <a:xfrm>
            <a:off x="179512" y="1307901"/>
            <a:ext cx="8640960" cy="5145435"/>
          </a:xfrm>
        </p:spPr>
        <p:txBody>
          <a:bodyPr/>
          <a:lstStyle/>
          <a:p>
            <a:r>
              <a:rPr lang="de-DE" altLang="zh-TW" sz="2800" b="1" dirty="0">
                <a:solidFill>
                  <a:schemeClr val="tx1"/>
                </a:solidFill>
                <a:latin typeface="Times New Roman" panose="02020603050405020304" pitchFamily="18" charset="0"/>
                <a:cs typeface="Times New Roman" panose="02020603050405020304" pitchFamily="18" charset="0"/>
              </a:rPr>
              <a:t>Publication</a:t>
            </a:r>
          </a:p>
          <a:p>
            <a:pPr lvl="1"/>
            <a:r>
              <a:rPr lang="en-US" altLang="zh-TW" sz="2200" dirty="0">
                <a:solidFill>
                  <a:schemeClr val="tx1"/>
                </a:solidFill>
                <a:latin typeface="Times New Roman" panose="02020603050405020304" pitchFamily="18" charset="0"/>
                <a:cs typeface="Times New Roman" panose="02020603050405020304" pitchFamily="18" charset="0"/>
              </a:rPr>
              <a:t>Jing-Ming </a:t>
            </a:r>
            <a:r>
              <a:rPr lang="en-US" altLang="zh-TW" sz="2200" dirty="0" err="1">
                <a:solidFill>
                  <a:schemeClr val="tx1"/>
                </a:solidFill>
                <a:latin typeface="Times New Roman" panose="02020603050405020304" pitchFamily="18" charset="0"/>
                <a:cs typeface="Times New Roman" panose="02020603050405020304" pitchFamily="18" charset="0"/>
              </a:rPr>
              <a:t>Guo</a:t>
            </a:r>
            <a:r>
              <a:rPr lang="en-US" altLang="zh-TW" sz="2200" dirty="0">
                <a:solidFill>
                  <a:schemeClr val="tx1"/>
                </a:solidFill>
                <a:latin typeface="Times New Roman" panose="02020603050405020304" pitchFamily="18" charset="0"/>
                <a:cs typeface="Times New Roman" panose="02020603050405020304" pitchFamily="18" charset="0"/>
              </a:rPr>
              <a:t>, </a:t>
            </a:r>
            <a:r>
              <a:rPr lang="en-US" altLang="zh-TW" sz="2200" i="1" dirty="0">
                <a:solidFill>
                  <a:schemeClr val="tx1"/>
                </a:solidFill>
                <a:latin typeface="Times New Roman" panose="02020603050405020304" pitchFamily="18" charset="0"/>
                <a:cs typeface="Times New Roman" panose="02020603050405020304" pitchFamily="18" charset="0"/>
              </a:rPr>
              <a:t>IEEE, Senior Member</a:t>
            </a:r>
            <a:r>
              <a:rPr lang="en-US" altLang="zh-TW" sz="2200" dirty="0">
                <a:solidFill>
                  <a:schemeClr val="tx1"/>
                </a:solidFill>
                <a:latin typeface="Times New Roman" panose="02020603050405020304" pitchFamily="18" charset="0"/>
                <a:cs typeface="Times New Roman" panose="02020603050405020304" pitchFamily="18" charset="0"/>
              </a:rPr>
              <a:t>, </a:t>
            </a:r>
            <a:r>
              <a:rPr lang="en-US" altLang="zh-TW" sz="2200" b="1" dirty="0">
                <a:solidFill>
                  <a:schemeClr val="tx1"/>
                </a:solidFill>
                <a:latin typeface="Times New Roman" panose="02020603050405020304" pitchFamily="18" charset="0"/>
                <a:cs typeface="Times New Roman" panose="02020603050405020304" pitchFamily="18" charset="0"/>
              </a:rPr>
              <a:t>*Li-Ying Chang</a:t>
            </a:r>
            <a:r>
              <a:rPr lang="en-US" altLang="zh-TW" sz="2200" dirty="0">
                <a:solidFill>
                  <a:schemeClr val="tx1"/>
                </a:solidFill>
                <a:latin typeface="Times New Roman" panose="02020603050405020304" pitchFamily="18" charset="0"/>
                <a:cs typeface="Times New Roman" panose="02020603050405020304" pitchFamily="18" charset="0"/>
              </a:rPr>
              <a:t>, </a:t>
            </a:r>
            <a:r>
              <a:rPr lang="en-US" altLang="zh-TW" sz="2200" dirty="0" err="1">
                <a:solidFill>
                  <a:schemeClr val="tx1"/>
                </a:solidFill>
                <a:latin typeface="Times New Roman" panose="02020603050405020304" pitchFamily="18" charset="0"/>
                <a:cs typeface="Times New Roman" panose="02020603050405020304" pitchFamily="18" charset="0"/>
              </a:rPr>
              <a:t>Jiann</a:t>
            </a:r>
            <a:r>
              <a:rPr lang="en-US" altLang="zh-TW" sz="2200" dirty="0">
                <a:solidFill>
                  <a:schemeClr val="tx1"/>
                </a:solidFill>
                <a:latin typeface="Times New Roman" panose="02020603050405020304" pitchFamily="18" charset="0"/>
                <a:cs typeface="Times New Roman" panose="02020603050405020304" pitchFamily="18" charset="0"/>
              </a:rPr>
              <a:t>-Der Lee, and Shao-</a:t>
            </a:r>
            <a:r>
              <a:rPr lang="en-US" altLang="zh-TW" sz="2200" dirty="0" err="1">
                <a:solidFill>
                  <a:schemeClr val="tx1"/>
                </a:solidFill>
                <a:latin typeface="Times New Roman" panose="02020603050405020304" pitchFamily="18" charset="0"/>
                <a:cs typeface="Times New Roman" panose="02020603050405020304" pitchFamily="18" charset="0"/>
              </a:rPr>
              <a:t>En</a:t>
            </a:r>
            <a:r>
              <a:rPr lang="en-US" altLang="zh-TW" sz="2200" dirty="0">
                <a:solidFill>
                  <a:schemeClr val="tx1"/>
                </a:solidFill>
                <a:latin typeface="Times New Roman" panose="02020603050405020304" pitchFamily="18" charset="0"/>
                <a:cs typeface="Times New Roman" panose="02020603050405020304" pitchFamily="18" charset="0"/>
              </a:rPr>
              <a:t> Lee,</a:t>
            </a:r>
            <a:r>
              <a:rPr lang="en-US" altLang="zh-TW" sz="2200" i="1" dirty="0">
                <a:solidFill>
                  <a:schemeClr val="tx1"/>
                </a:solidFill>
                <a:latin typeface="Times New Roman" panose="02020603050405020304" pitchFamily="18" charset="0"/>
                <a:cs typeface="Times New Roman" panose="02020603050405020304" pitchFamily="18" charset="0"/>
              </a:rPr>
              <a:t> </a:t>
            </a:r>
            <a:r>
              <a:rPr lang="en-US" altLang="zh-TW" sz="2200" dirty="0">
                <a:solidFill>
                  <a:schemeClr val="tx1"/>
                </a:solidFill>
                <a:latin typeface="Times New Roman" panose="02020603050405020304" pitchFamily="18" charset="0"/>
                <a:cs typeface="Times New Roman" panose="02020603050405020304" pitchFamily="18" charset="0"/>
              </a:rPr>
              <a:t>“Micro-optical Fingerprint Recognition with Fast Binary Robust Local Feature,” </a:t>
            </a:r>
            <a:r>
              <a:rPr lang="en-US" altLang="zh-TW" sz="2200" i="1" dirty="0">
                <a:solidFill>
                  <a:schemeClr val="tx1"/>
                </a:solidFill>
                <a:latin typeface="Times New Roman" panose="02020603050405020304" pitchFamily="18" charset="0"/>
                <a:cs typeface="Times New Roman" panose="02020603050405020304" pitchFamily="18" charset="0"/>
              </a:rPr>
              <a:t>IFAT 2017 Third International Forum on Advanced </a:t>
            </a:r>
            <a:r>
              <a:rPr lang="en-US" altLang="zh-TW" sz="2200" i="1" dirty="0" err="1">
                <a:solidFill>
                  <a:schemeClr val="tx1"/>
                </a:solidFill>
                <a:latin typeface="Times New Roman" panose="02020603050405020304" pitchFamily="18" charset="0"/>
                <a:cs typeface="Times New Roman" panose="02020603050405020304" pitchFamily="18" charset="0"/>
              </a:rPr>
              <a:t>Technolgies</a:t>
            </a:r>
            <a:r>
              <a:rPr lang="en-US" altLang="zh-TW" sz="2200" dirty="0">
                <a:solidFill>
                  <a:schemeClr val="tx1"/>
                </a:solidFill>
                <a:latin typeface="Times New Roman" panose="02020603050405020304" pitchFamily="18" charset="0"/>
                <a:cs typeface="Times New Roman" panose="02020603050405020304" pitchFamily="18" charset="0"/>
              </a:rPr>
              <a:t>, </a:t>
            </a:r>
            <a:r>
              <a:rPr lang="en-US" altLang="zh-TW" sz="2200" i="1" dirty="0">
                <a:solidFill>
                  <a:schemeClr val="tx1"/>
                </a:solidFill>
                <a:latin typeface="Times New Roman" panose="02020603050405020304" pitchFamily="18" charset="0"/>
                <a:cs typeface="Times New Roman" panose="02020603050405020304" pitchFamily="18" charset="0"/>
              </a:rPr>
              <a:t>March 9-11, 2017</a:t>
            </a:r>
            <a:r>
              <a:rPr lang="en-US" altLang="zh-TW" sz="2200" i="1" dirty="0" smtClean="0">
                <a:solidFill>
                  <a:schemeClr val="tx1"/>
                </a:solidFill>
                <a:latin typeface="Times New Roman" panose="02020603050405020304" pitchFamily="18" charset="0"/>
                <a:cs typeface="Times New Roman" panose="02020603050405020304" pitchFamily="18" charset="0"/>
              </a:rPr>
              <a:t>.</a:t>
            </a:r>
          </a:p>
          <a:p>
            <a:r>
              <a:rPr lang="en-US" altLang="zh-TW" sz="2800" b="1" dirty="0">
                <a:solidFill>
                  <a:schemeClr val="tx1"/>
                </a:solidFill>
                <a:latin typeface="Times New Roman" panose="02020603050405020304" pitchFamily="18" charset="0"/>
                <a:cs typeface="Times New Roman" panose="02020603050405020304" pitchFamily="18" charset="0"/>
              </a:rPr>
              <a:t>Academic Awards</a:t>
            </a:r>
          </a:p>
          <a:p>
            <a:pPr lvl="1"/>
            <a:r>
              <a:rPr lang="en-US" altLang="zh-TW" sz="2600" dirty="0" smtClean="0">
                <a:solidFill>
                  <a:schemeClr val="tx1"/>
                </a:solidFill>
                <a:latin typeface="Times New Roman" panose="02020603050405020304" pitchFamily="18" charset="0"/>
                <a:cs typeface="Times New Roman" panose="02020603050405020304" pitchFamily="18" charset="0"/>
              </a:rPr>
              <a:t>Outstanding </a:t>
            </a:r>
            <a:r>
              <a:rPr lang="en-US" altLang="zh-TW" sz="2600" dirty="0">
                <a:solidFill>
                  <a:schemeClr val="tx1"/>
                </a:solidFill>
                <a:latin typeface="Times New Roman" panose="02020603050405020304" pitchFamily="18" charset="0"/>
                <a:cs typeface="Times New Roman" panose="02020603050405020304" pitchFamily="18" charset="0"/>
              </a:rPr>
              <a:t>Master's Thesis </a:t>
            </a:r>
            <a:r>
              <a:rPr lang="en-US" altLang="zh-TW" sz="2600" dirty="0" smtClean="0">
                <a:solidFill>
                  <a:schemeClr val="tx1"/>
                </a:solidFill>
                <a:latin typeface="Times New Roman" panose="02020603050405020304" pitchFamily="18" charset="0"/>
                <a:cs typeface="Times New Roman" panose="02020603050405020304" pitchFamily="18" charset="0"/>
              </a:rPr>
              <a:t>Award (03/2016)</a:t>
            </a:r>
          </a:p>
          <a:p>
            <a:pPr lvl="2"/>
            <a:r>
              <a:rPr lang="en-US" altLang="zh-TW" dirty="0">
                <a:solidFill>
                  <a:schemeClr val="tx1"/>
                </a:solidFill>
                <a:latin typeface="Times New Roman" panose="02020603050405020304" pitchFamily="18" charset="0"/>
                <a:cs typeface="Times New Roman" panose="02020603050405020304" pitchFamily="18" charset="0"/>
              </a:rPr>
              <a:t>Institute of Information &amp; Computing Machinery (IICM), Taiwan</a:t>
            </a:r>
            <a:endParaRPr lang="en-US" altLang="zh-TW" dirty="0" smtClean="0">
              <a:solidFill>
                <a:schemeClr val="tx1"/>
              </a:solidFill>
              <a:latin typeface="Times New Roman" panose="02020603050405020304" pitchFamily="18" charset="0"/>
              <a:cs typeface="Times New Roman" panose="02020603050405020304" pitchFamily="18" charset="0"/>
            </a:endParaRPr>
          </a:p>
          <a:p>
            <a:pPr lvl="1"/>
            <a:r>
              <a:rPr lang="en-US" altLang="zh-TW" sz="2600" dirty="0">
                <a:solidFill>
                  <a:schemeClr val="tx1"/>
                </a:solidFill>
                <a:latin typeface="Times New Roman" panose="02020603050405020304" pitchFamily="18" charset="0"/>
                <a:cs typeface="Times New Roman" panose="02020603050405020304" pitchFamily="18" charset="0"/>
              </a:rPr>
              <a:t>First Prize, IPPR Technology Innovation and Industrial Application </a:t>
            </a:r>
            <a:r>
              <a:rPr lang="en-US" altLang="zh-TW" sz="2600" dirty="0" smtClean="0">
                <a:solidFill>
                  <a:schemeClr val="tx1"/>
                </a:solidFill>
                <a:latin typeface="Times New Roman" panose="02020603050405020304" pitchFamily="18" charset="0"/>
                <a:cs typeface="Times New Roman" panose="02020603050405020304" pitchFamily="18" charset="0"/>
              </a:rPr>
              <a:t>Award (08/2015)</a:t>
            </a:r>
          </a:p>
          <a:p>
            <a:pPr lvl="2"/>
            <a:r>
              <a:rPr lang="en-US" altLang="zh-TW" dirty="0">
                <a:solidFill>
                  <a:schemeClr val="tx1"/>
                </a:solidFill>
                <a:latin typeface="Times New Roman" panose="02020603050405020304" pitchFamily="18" charset="0"/>
                <a:cs typeface="Times New Roman" panose="02020603050405020304" pitchFamily="18" charset="0"/>
              </a:rPr>
              <a:t>Chinese Image Processing and Pattern Recognition Society (IPPR), Taiwan</a:t>
            </a:r>
            <a:endParaRPr lang="de-DE" altLang="zh-TW" dirty="0" smtClean="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altLang="zh-TW"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79669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6856" y="341784"/>
            <a:ext cx="8229600" cy="1143000"/>
          </a:xfrm>
          <a:noFill/>
          <a:ln w="9525">
            <a:noFill/>
            <a:miter lim="800000"/>
            <a:headEnd/>
            <a:tailEnd/>
          </a:ln>
          <a:effectLst/>
        </p:spPr>
        <p:txBody>
          <a:bodyPr vert="horz" wrap="square" lIns="91440" tIns="45720" rIns="91440" bIns="45720" numCol="1" anchor="ctr" anchorCtr="0" compatLnSpc="1">
            <a:prstTxWarp prst="textNoShape">
              <a:avLst/>
            </a:prstTxWarp>
          </a:bodyPr>
          <a:lstStyle/>
          <a:p>
            <a:pPr lvl="1"/>
            <a:r>
              <a:rPr lang="en-US" altLang="zh-TW" sz="4000" kern="1200" cap="small" dirty="0">
                <a:solidFill>
                  <a:schemeClr val="accent6">
                    <a:lumMod val="50000"/>
                  </a:schemeClr>
                </a:solidFill>
                <a:latin typeface="Times New Roman" panose="02020603050405020304" pitchFamily="18" charset="0"/>
                <a:cs typeface="Times New Roman" panose="02020603050405020304" pitchFamily="18" charset="0"/>
              </a:rPr>
              <a:t>Background and Motivation</a:t>
            </a:r>
            <a:endParaRPr lang="zh-TW" altLang="en-US" sz="4000" kern="1200" cap="small"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6</a:t>
            </a:fld>
            <a:endParaRPr lang="zh-TW" altLang="en-US"/>
          </a:p>
        </p:txBody>
      </p:sp>
      <p:sp>
        <p:nvSpPr>
          <p:cNvPr id="4" name="內容版面配置區 3"/>
          <p:cNvSpPr>
            <a:spLocks noGrp="1"/>
          </p:cNvSpPr>
          <p:nvPr>
            <p:ph idx="1"/>
          </p:nvPr>
        </p:nvSpPr>
        <p:spPr>
          <a:xfrm>
            <a:off x="179512" y="1307901"/>
            <a:ext cx="8640960" cy="5145435"/>
          </a:xfrm>
        </p:spPr>
        <p:txBody>
          <a:bodyPr/>
          <a:lstStyle/>
          <a:p>
            <a:r>
              <a:rPr lang="de-DE" altLang="zh-TW" sz="2800" b="1" dirty="0" smtClean="0">
                <a:solidFill>
                  <a:schemeClr val="tx1"/>
                </a:solidFill>
                <a:latin typeface="Times New Roman" panose="02020603050405020304" pitchFamily="18" charset="0"/>
                <a:cs typeface="Times New Roman" panose="02020603050405020304" pitchFamily="18" charset="0"/>
              </a:rPr>
              <a:t>Motivation</a:t>
            </a:r>
            <a:endParaRPr lang="en-US" altLang="zh-TW" sz="2800" b="1" dirty="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altLang="zh-TW" sz="2400" dirty="0" smtClean="0">
              <a:solidFill>
                <a:schemeClr val="tx1"/>
              </a:solidFill>
              <a:latin typeface="Times New Roman" panose="02020603050405020304" pitchFamily="18" charset="0"/>
              <a:cs typeface="Times New Roman" panose="02020603050405020304" pitchFamily="18" charset="0"/>
            </a:endParaRPr>
          </a:p>
        </p:txBody>
      </p:sp>
      <p:sp>
        <p:nvSpPr>
          <p:cNvPr id="3" name="橢圓 2"/>
          <p:cNvSpPr/>
          <p:nvPr/>
        </p:nvSpPr>
        <p:spPr>
          <a:xfrm>
            <a:off x="2915816" y="1772816"/>
            <a:ext cx="3168352" cy="2952328"/>
          </a:xfrm>
          <a:prstGeom prst="ellipse">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1907704" y="3348137"/>
            <a:ext cx="3168352" cy="2952328"/>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3815190" y="3348137"/>
            <a:ext cx="3168352" cy="295232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4139952" y="4168369"/>
            <a:ext cx="1008112" cy="400110"/>
          </a:xfrm>
          <a:prstGeom prst="rect">
            <a:avLst/>
          </a:prstGeom>
          <a:noFill/>
        </p:spPr>
        <p:txBody>
          <a:bodyPr wrap="square" rtlCol="0">
            <a:spAutoFit/>
          </a:bodyPr>
          <a:lstStyle/>
          <a:p>
            <a:r>
              <a:rPr lang="en-US" altLang="zh-TW" sz="2000" b="1"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Ph.D.</a:t>
            </a:r>
            <a:endParaRPr lang="zh-TW" altLang="en-US" sz="2000" b="1" dirty="0">
              <a:solidFill>
                <a:srgbClr val="FF0000"/>
              </a:solidFill>
              <a:latin typeface="Times New Roman" panose="02020603050405020304" pitchFamily="18" charset="0"/>
              <a:cs typeface="Times New Roman" panose="02020603050405020304" pitchFamily="18" charset="0"/>
            </a:endParaRPr>
          </a:p>
        </p:txBody>
      </p:sp>
      <p:sp>
        <p:nvSpPr>
          <p:cNvPr id="10" name="文字方塊 9"/>
          <p:cNvSpPr txBox="1"/>
          <p:nvPr/>
        </p:nvSpPr>
        <p:spPr>
          <a:xfrm>
            <a:off x="3894934" y="2617748"/>
            <a:ext cx="1368152" cy="523220"/>
          </a:xfrm>
          <a:prstGeom prst="rect">
            <a:avLst/>
          </a:prstGeom>
          <a:noFill/>
        </p:spPr>
        <p:txBody>
          <a:bodyPr wrap="square" rtlCol="0">
            <a:spAutoFit/>
          </a:bodyPr>
          <a:lstStyle/>
          <a:p>
            <a:r>
              <a:rPr lang="en-US" altLang="zh-TW" sz="2800" b="1" dirty="0" smtClean="0">
                <a:solidFill>
                  <a:srgbClr val="7030A0"/>
                </a:solidFill>
                <a:latin typeface="Times New Roman" panose="02020603050405020304" pitchFamily="18" charset="0"/>
                <a:ea typeface="Tahoma" panose="020B0604030504040204" pitchFamily="34" charset="0"/>
                <a:cs typeface="Times New Roman" panose="02020603050405020304" pitchFamily="18" charset="0"/>
              </a:rPr>
              <a:t>Dream</a:t>
            </a:r>
            <a:endParaRPr lang="zh-TW" altLang="en-US" sz="2800" b="1" dirty="0">
              <a:solidFill>
                <a:srgbClr val="7030A0"/>
              </a:solidFill>
              <a:latin typeface="Times New Roman" panose="02020603050405020304" pitchFamily="18" charset="0"/>
              <a:cs typeface="Times New Roman" panose="02020603050405020304" pitchFamily="18" charset="0"/>
            </a:endParaRPr>
          </a:p>
        </p:txBody>
      </p:sp>
      <p:sp>
        <p:nvSpPr>
          <p:cNvPr id="11" name="文字方塊 10"/>
          <p:cNvSpPr txBox="1"/>
          <p:nvPr/>
        </p:nvSpPr>
        <p:spPr>
          <a:xfrm>
            <a:off x="1880554" y="4725144"/>
            <a:ext cx="2088232" cy="523220"/>
          </a:xfrm>
          <a:prstGeom prst="rect">
            <a:avLst/>
          </a:prstGeom>
          <a:noFill/>
        </p:spPr>
        <p:txBody>
          <a:bodyPr wrap="square" rtlCol="0">
            <a:spAutoFit/>
          </a:bodyPr>
          <a:lstStyle/>
          <a:p>
            <a:r>
              <a:rPr lang="en-US" altLang="zh-TW" sz="2800" b="1" dirty="0" smtClean="0">
                <a:solidFill>
                  <a:srgbClr val="92D050"/>
                </a:solidFill>
                <a:latin typeface="Times New Roman" panose="02020603050405020304" pitchFamily="18" charset="0"/>
                <a:ea typeface="Tahoma" panose="020B0604030504040204" pitchFamily="34" charset="0"/>
                <a:cs typeface="Times New Roman" panose="02020603050405020304" pitchFamily="18" charset="0"/>
              </a:rPr>
              <a:t>Enthusiasm</a:t>
            </a:r>
            <a:endParaRPr lang="zh-TW" altLang="en-US" sz="2800" b="1" dirty="0">
              <a:solidFill>
                <a:srgbClr val="92D050"/>
              </a:solidFill>
              <a:latin typeface="Times New Roman" panose="02020603050405020304" pitchFamily="18" charset="0"/>
              <a:cs typeface="Times New Roman" panose="02020603050405020304" pitchFamily="18" charset="0"/>
            </a:endParaRPr>
          </a:p>
        </p:txBody>
      </p:sp>
      <p:sp>
        <p:nvSpPr>
          <p:cNvPr id="12" name="文字方塊 11"/>
          <p:cNvSpPr txBox="1"/>
          <p:nvPr/>
        </p:nvSpPr>
        <p:spPr>
          <a:xfrm>
            <a:off x="5109908" y="4751566"/>
            <a:ext cx="1841742" cy="523220"/>
          </a:xfrm>
          <a:prstGeom prst="rect">
            <a:avLst/>
          </a:prstGeom>
          <a:noFill/>
        </p:spPr>
        <p:txBody>
          <a:bodyPr wrap="square" rtlCol="0">
            <a:spAutoFit/>
          </a:bodyPr>
          <a:lstStyle/>
          <a:p>
            <a:r>
              <a:rPr lang="en-US" altLang="zh-TW" sz="2800" b="1" dirty="0" smtClean="0">
                <a:solidFill>
                  <a:srgbClr val="3BCCFF"/>
                </a:solidFill>
                <a:latin typeface="Times New Roman" panose="02020603050405020304" pitchFamily="18" charset="0"/>
                <a:ea typeface="Tahoma" panose="020B0604030504040204" pitchFamily="34" charset="0"/>
                <a:cs typeface="Times New Roman" panose="02020603050405020304" pitchFamily="18" charset="0"/>
              </a:rPr>
              <a:t>Dedication</a:t>
            </a:r>
            <a:endParaRPr lang="zh-TW" altLang="en-US" sz="2800" b="1" dirty="0">
              <a:solidFill>
                <a:srgbClr val="3BCCFF"/>
              </a:solidFill>
              <a:latin typeface="Times New Roman" panose="02020603050405020304" pitchFamily="18" charset="0"/>
              <a:cs typeface="Times New Roman" panose="02020603050405020304" pitchFamily="18" charset="0"/>
            </a:endParaRPr>
          </a:p>
        </p:txBody>
      </p:sp>
      <p:sp>
        <p:nvSpPr>
          <p:cNvPr id="13" name="文字方塊 12"/>
          <p:cNvSpPr txBox="1"/>
          <p:nvPr/>
        </p:nvSpPr>
        <p:spPr>
          <a:xfrm>
            <a:off x="6067519" y="1853679"/>
            <a:ext cx="2892152" cy="830997"/>
          </a:xfrm>
          <a:prstGeom prst="rect">
            <a:avLst/>
          </a:prstGeom>
          <a:noFill/>
        </p:spPr>
        <p:txBody>
          <a:bodyPr wrap="square" rtlCol="0">
            <a:spAutoFit/>
          </a:bodyPr>
          <a:lstStyle/>
          <a:p>
            <a:r>
              <a:rPr lang="en-US" altLang="zh-TW" sz="2400" b="1" dirty="0" smtClean="0">
                <a:solidFill>
                  <a:srgbClr val="7030A0"/>
                </a:solidFill>
                <a:latin typeface="Times New Roman" panose="02020603050405020304" pitchFamily="18" charset="0"/>
                <a:ea typeface="Tahoma" panose="020B0604030504040204" pitchFamily="34" charset="0"/>
                <a:cs typeface="Times New Roman" panose="02020603050405020304" pitchFamily="18" charset="0"/>
              </a:rPr>
              <a:t>To be a professor or researcher</a:t>
            </a:r>
            <a:endParaRPr lang="zh-TW" altLang="en-US" sz="2400" b="1" dirty="0">
              <a:solidFill>
                <a:srgbClr val="7030A0"/>
              </a:solidFill>
              <a:latin typeface="Times New Roman" panose="02020603050405020304" pitchFamily="18" charset="0"/>
              <a:cs typeface="Times New Roman" panose="02020603050405020304" pitchFamily="18" charset="0"/>
            </a:endParaRPr>
          </a:p>
        </p:txBody>
      </p:sp>
      <p:sp>
        <p:nvSpPr>
          <p:cNvPr id="14" name="文字方塊 13"/>
          <p:cNvSpPr txBox="1"/>
          <p:nvPr/>
        </p:nvSpPr>
        <p:spPr>
          <a:xfrm>
            <a:off x="-36512" y="3116750"/>
            <a:ext cx="2454301" cy="1200329"/>
          </a:xfrm>
          <a:prstGeom prst="rect">
            <a:avLst/>
          </a:prstGeom>
          <a:noFill/>
        </p:spPr>
        <p:txBody>
          <a:bodyPr wrap="square" rtlCol="0">
            <a:spAutoFit/>
          </a:bodyPr>
          <a:lstStyle/>
          <a:p>
            <a:r>
              <a:rPr lang="en-US" altLang="zh-TW" sz="2400" b="1" dirty="0">
                <a:solidFill>
                  <a:srgbClr val="92D050"/>
                </a:solidFill>
                <a:latin typeface="Times New Roman" panose="02020603050405020304" pitchFamily="18" charset="0"/>
                <a:ea typeface="Tahoma" panose="020B0604030504040204" pitchFamily="34" charset="0"/>
                <a:cs typeface="Times New Roman" panose="02020603050405020304" pitchFamily="18" charset="0"/>
              </a:rPr>
              <a:t>Challenge of difficult research roadblocks</a:t>
            </a:r>
            <a:endParaRPr lang="zh-TW" altLang="en-US" sz="2400" b="1" dirty="0">
              <a:solidFill>
                <a:srgbClr val="92D050"/>
              </a:solidFill>
              <a:latin typeface="Times New Roman" panose="02020603050405020304" pitchFamily="18" charset="0"/>
              <a:cs typeface="Times New Roman" panose="02020603050405020304" pitchFamily="18" charset="0"/>
            </a:endParaRPr>
          </a:p>
        </p:txBody>
      </p:sp>
      <p:sp>
        <p:nvSpPr>
          <p:cNvPr id="15" name="文字方塊 14"/>
          <p:cNvSpPr txBox="1"/>
          <p:nvPr/>
        </p:nvSpPr>
        <p:spPr>
          <a:xfrm>
            <a:off x="7090849" y="4445168"/>
            <a:ext cx="2458435" cy="1200329"/>
          </a:xfrm>
          <a:prstGeom prst="rect">
            <a:avLst/>
          </a:prstGeom>
          <a:noFill/>
        </p:spPr>
        <p:txBody>
          <a:bodyPr wrap="square" rtlCol="0">
            <a:spAutoFit/>
          </a:bodyPr>
          <a:lstStyle/>
          <a:p>
            <a:r>
              <a:rPr lang="en-US" altLang="zh-TW" sz="2400" b="1" dirty="0" smtClean="0">
                <a:solidFill>
                  <a:srgbClr val="3BCCFF"/>
                </a:solidFill>
                <a:latin typeface="Times New Roman" panose="02020603050405020304" pitchFamily="18" charset="0"/>
                <a:ea typeface="Tahoma" panose="020B0604030504040204" pitchFamily="34" charset="0"/>
                <a:cs typeface="Times New Roman" panose="02020603050405020304" pitchFamily="18" charset="0"/>
              </a:rPr>
              <a:t>Using my abilities as a force for good</a:t>
            </a:r>
            <a:endParaRPr lang="zh-TW" altLang="en-US" sz="2400" b="1" dirty="0">
              <a:solidFill>
                <a:srgbClr val="3BCC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33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6856" y="341784"/>
            <a:ext cx="8229600" cy="1143000"/>
          </a:xfrm>
        </p:spPr>
        <p:txBody>
          <a:bodyPr/>
          <a:lstStyle/>
          <a:p>
            <a:pPr lvl="1"/>
            <a:r>
              <a:rPr lang="en-US" altLang="zh-TW" kern="1200" cap="small" dirty="0" smtClean="0">
                <a:solidFill>
                  <a:schemeClr val="accent6">
                    <a:lumMod val="50000"/>
                  </a:schemeClr>
                </a:solidFill>
                <a:latin typeface="Times New Roman" panose="02020603050405020304" pitchFamily="18" charset="0"/>
                <a:cs typeface="Times New Roman" panose="02020603050405020304" pitchFamily="18" charset="0"/>
              </a:rPr>
              <a:t>Outline</a:t>
            </a:r>
            <a:endParaRPr lang="zh-TW" altLang="en-US"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a:t>
            </a:fld>
            <a:endParaRPr lang="zh-TW" altLang="en-US"/>
          </a:p>
        </p:txBody>
      </p:sp>
      <p:sp>
        <p:nvSpPr>
          <p:cNvPr id="4" name="內容版面配置區 3"/>
          <p:cNvSpPr>
            <a:spLocks noGrp="1"/>
          </p:cNvSpPr>
          <p:nvPr>
            <p:ph idx="1"/>
          </p:nvPr>
        </p:nvSpPr>
        <p:spPr>
          <a:xfrm>
            <a:off x="395536" y="1739949"/>
            <a:ext cx="7560840" cy="3561259"/>
          </a:xfrm>
        </p:spPr>
        <p:txBody>
          <a:bodyPr/>
          <a:lstStyle/>
          <a:p>
            <a:pPr>
              <a:lnSpc>
                <a:spcPct val="150000"/>
              </a:lnSpc>
            </a:pPr>
            <a:r>
              <a:rPr lang="en-US" altLang="zh-TW" dirty="0">
                <a:solidFill>
                  <a:schemeClr val="bg1">
                    <a:lumMod val="75000"/>
                  </a:schemeClr>
                </a:solidFill>
                <a:latin typeface="Times New Roman" panose="02020603050405020304" pitchFamily="18" charset="0"/>
                <a:cs typeface="Times New Roman" panose="02020603050405020304" pitchFamily="18" charset="0"/>
              </a:rPr>
              <a:t>Background and motivation</a:t>
            </a:r>
          </a:p>
          <a:p>
            <a:pPr>
              <a:lnSpc>
                <a:spcPct val="150000"/>
              </a:lnSpc>
            </a:pPr>
            <a:r>
              <a:rPr lang="en-US" altLang="zh-TW" dirty="0">
                <a:solidFill>
                  <a:schemeClr val="tx1"/>
                </a:solidFill>
                <a:latin typeface="Times New Roman" panose="02020603050405020304" pitchFamily="18" charset="0"/>
                <a:cs typeface="Times New Roman" panose="02020603050405020304" pitchFamily="18" charset="0"/>
              </a:rPr>
              <a:t>Demonstration </a:t>
            </a:r>
            <a:r>
              <a:rPr lang="en-US" altLang="zh-TW" dirty="0" smtClean="0">
                <a:solidFill>
                  <a:schemeClr val="tx1"/>
                </a:solidFill>
                <a:latin typeface="Times New Roman" panose="02020603050405020304" pitchFamily="18" charset="0"/>
                <a:cs typeface="Times New Roman" panose="02020603050405020304" pitchFamily="18" charset="0"/>
              </a:rPr>
              <a:t>of Master’s thesis</a:t>
            </a:r>
          </a:p>
          <a:p>
            <a:pPr>
              <a:lnSpc>
                <a:spcPct val="150000"/>
              </a:lnSpc>
            </a:pPr>
            <a:r>
              <a:rPr lang="en-US" altLang="zh-TW" dirty="0" smtClean="0">
                <a:solidFill>
                  <a:schemeClr val="bg1">
                    <a:lumMod val="75000"/>
                  </a:schemeClr>
                </a:solidFill>
                <a:latin typeface="Times New Roman" panose="02020603050405020304" pitchFamily="18" charset="0"/>
                <a:cs typeface="Times New Roman" panose="02020603050405020304" pitchFamily="18" charset="0"/>
              </a:rPr>
              <a:t>Research proposal</a:t>
            </a:r>
          </a:p>
          <a:p>
            <a:pPr>
              <a:lnSpc>
                <a:spcPct val="150000"/>
              </a:lnSpc>
            </a:pPr>
            <a:r>
              <a:rPr lang="en-US" altLang="zh-TW" dirty="0" smtClean="0">
                <a:solidFill>
                  <a:schemeClr val="bg1">
                    <a:lumMod val="75000"/>
                  </a:schemeClr>
                </a:solidFill>
                <a:latin typeface="Times New Roman" panose="02020603050405020304" pitchFamily="18" charset="0"/>
                <a:cs typeface="Times New Roman" panose="02020603050405020304" pitchFamily="18" charset="0"/>
              </a:rPr>
              <a:t>Conclusion</a:t>
            </a:r>
          </a:p>
          <a:p>
            <a:pPr marL="0" indent="0">
              <a:buNone/>
            </a:pPr>
            <a:endParaRPr lang="en-US" altLang="zh-TW" dirty="0" smtClean="0">
              <a:solidFill>
                <a:schemeClr val="tx1"/>
              </a:solidFill>
              <a:latin typeface="Times New Roman" panose="02020603050405020304" pitchFamily="18" charset="0"/>
              <a:cs typeface="Times New Roman" panose="02020603050405020304" pitchFamily="18" charset="0"/>
            </a:endParaRPr>
          </a:p>
          <a:p>
            <a:endParaRPr lang="en-US" altLang="zh-TW"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98203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p:txBody>
          <a:bodyPr/>
          <a:lstStyle/>
          <a:p>
            <a:fld id="{73DA0BB7-265A-403C-9275-D587AB510EDC}" type="slidenum">
              <a:rPr lang="zh-TW" altLang="en-US" smtClean="0"/>
              <a:pPr/>
              <a:t>8</a:t>
            </a:fld>
            <a:endParaRPr lang="zh-TW" altLang="en-US"/>
          </a:p>
        </p:txBody>
      </p:sp>
      <p:sp>
        <p:nvSpPr>
          <p:cNvPr id="8" name="標題 1"/>
          <p:cNvSpPr txBox="1">
            <a:spLocks/>
          </p:cNvSpPr>
          <p:nvPr/>
        </p:nvSpPr>
        <p:spPr bwMode="auto">
          <a:xfrm>
            <a:off x="241176" y="548680"/>
            <a:ext cx="8435280" cy="12150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fontAlgn="base">
              <a:spcBef>
                <a:spcPct val="0"/>
              </a:spcBef>
              <a:spcAft>
                <a:spcPct val="0"/>
              </a:spcAft>
              <a:defRPr kumimoji="1" sz="4400">
                <a:solidFill>
                  <a:srgbClr val="1C214C"/>
                </a:solidFill>
                <a:latin typeface="+mj-lt"/>
                <a:ea typeface="+mj-ea"/>
                <a:cs typeface="+mj-cs"/>
              </a:defRPr>
            </a:lvl1pPr>
            <a:lvl2pPr lvl="1" algn="ctr" fontAlgn="base">
              <a:spcBef>
                <a:spcPct val="0"/>
              </a:spcBef>
              <a:spcAft>
                <a:spcPct val="0"/>
              </a:spcAft>
              <a:defRPr kumimoji="1" sz="4000" cap="small">
                <a:solidFill>
                  <a:schemeClr val="accent6">
                    <a:lumMod val="50000"/>
                  </a:schemeClr>
                </a:solidFill>
                <a:latin typeface="Times New Roman" panose="02020603050405020304" pitchFamily="18" charset="0"/>
                <a:ea typeface="MS PGothic" pitchFamily="34" charset="-128"/>
                <a:cs typeface="Times New Roman" panose="02020603050405020304" pitchFamily="18" charset="0"/>
              </a:defRPr>
            </a:lvl2pPr>
            <a:lvl3pPr algn="ctr" fontAlgn="base">
              <a:spcBef>
                <a:spcPct val="0"/>
              </a:spcBef>
              <a:spcAft>
                <a:spcPct val="0"/>
              </a:spcAft>
              <a:defRPr kumimoji="1" sz="4400">
                <a:solidFill>
                  <a:srgbClr val="1C214C"/>
                </a:solidFill>
                <a:latin typeface="Arial" pitchFamily="34" charset="0"/>
                <a:ea typeface="MS PGothic" pitchFamily="34" charset="-128"/>
              </a:defRPr>
            </a:lvl3pPr>
            <a:lvl4pPr algn="ctr" fontAlgn="base">
              <a:spcBef>
                <a:spcPct val="0"/>
              </a:spcBef>
              <a:spcAft>
                <a:spcPct val="0"/>
              </a:spcAft>
              <a:defRPr kumimoji="1" sz="4400">
                <a:solidFill>
                  <a:srgbClr val="1C214C"/>
                </a:solidFill>
                <a:latin typeface="Arial" pitchFamily="34" charset="0"/>
                <a:ea typeface="MS PGothic" pitchFamily="34" charset="-128"/>
              </a:defRPr>
            </a:lvl4pPr>
            <a:lvl5pPr algn="ctr" fontAlgn="base">
              <a:spcBef>
                <a:spcPct val="0"/>
              </a:spcBef>
              <a:spcAft>
                <a:spcPct val="0"/>
              </a:spcAft>
              <a:defRPr kumimoji="1" sz="4400">
                <a:solidFill>
                  <a:srgbClr val="1C214C"/>
                </a:solidFill>
                <a:latin typeface="Arial" pitchFamily="34" charset="0"/>
                <a:ea typeface="MS PGothic" pitchFamily="34" charset="-128"/>
              </a:defRPr>
            </a:lvl5pPr>
            <a:lvl6pPr marL="457200" algn="ctr" fontAlgn="base">
              <a:spcBef>
                <a:spcPct val="0"/>
              </a:spcBef>
              <a:spcAft>
                <a:spcPct val="0"/>
              </a:spcAft>
              <a:defRPr kumimoji="1" sz="4400">
                <a:solidFill>
                  <a:srgbClr val="1C214C"/>
                </a:solidFill>
                <a:latin typeface="Arial" pitchFamily="34" charset="0"/>
                <a:ea typeface="MS PGothic" pitchFamily="34" charset="-128"/>
              </a:defRPr>
            </a:lvl6pPr>
            <a:lvl7pPr marL="914400" algn="ctr" fontAlgn="base">
              <a:spcBef>
                <a:spcPct val="0"/>
              </a:spcBef>
              <a:spcAft>
                <a:spcPct val="0"/>
              </a:spcAft>
              <a:defRPr kumimoji="1" sz="4400">
                <a:solidFill>
                  <a:srgbClr val="1C214C"/>
                </a:solidFill>
                <a:latin typeface="Arial" pitchFamily="34" charset="0"/>
                <a:ea typeface="MS PGothic" pitchFamily="34" charset="-128"/>
              </a:defRPr>
            </a:lvl7pPr>
            <a:lvl8pPr marL="1371600" algn="ctr" fontAlgn="base">
              <a:spcBef>
                <a:spcPct val="0"/>
              </a:spcBef>
              <a:spcAft>
                <a:spcPct val="0"/>
              </a:spcAft>
              <a:defRPr kumimoji="1" sz="4400">
                <a:solidFill>
                  <a:srgbClr val="1C214C"/>
                </a:solidFill>
                <a:latin typeface="Arial" pitchFamily="34" charset="0"/>
                <a:ea typeface="MS PGothic" pitchFamily="34" charset="-128"/>
              </a:defRPr>
            </a:lvl8pPr>
            <a:lvl9pPr marL="1828800" algn="ctr" fontAlgn="base">
              <a:spcBef>
                <a:spcPct val="0"/>
              </a:spcBef>
              <a:spcAft>
                <a:spcPct val="0"/>
              </a:spcAft>
              <a:defRPr kumimoji="1" sz="4400">
                <a:solidFill>
                  <a:srgbClr val="1C214C"/>
                </a:solidFill>
                <a:latin typeface="Arial" pitchFamily="34" charset="0"/>
                <a:ea typeface="MS PGothic" pitchFamily="34" charset="-128"/>
              </a:defRPr>
            </a:lvl9pPr>
          </a:lstStyle>
          <a:p>
            <a:pPr lvl="1"/>
            <a:r>
              <a:rPr lang="en-US" altLang="zh-TW" sz="3600" dirty="0"/>
              <a:t>Demonstration of Master’s Thesis</a:t>
            </a:r>
          </a:p>
        </p:txBody>
      </p:sp>
      <p:pic>
        <p:nvPicPr>
          <p:cNvPr id="3" name="改良式二元強健局部特徵及其於微光學指紋辨識系統之應用_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4163" y="1556792"/>
            <a:ext cx="6034087" cy="4525963"/>
          </a:xfrm>
        </p:spPr>
      </p:pic>
    </p:spTree>
    <p:extLst>
      <p:ext uri="{BB962C8B-B14F-4D97-AF65-F5344CB8AC3E}">
        <p14:creationId xmlns:p14="http://schemas.microsoft.com/office/powerpoint/2010/main" val="5564555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6856" y="341784"/>
            <a:ext cx="8229600" cy="1143000"/>
          </a:xfrm>
        </p:spPr>
        <p:txBody>
          <a:bodyPr/>
          <a:lstStyle/>
          <a:p>
            <a:pPr lvl="1"/>
            <a:r>
              <a:rPr lang="en-US" altLang="zh-TW" kern="1200" cap="small" dirty="0" smtClean="0">
                <a:solidFill>
                  <a:schemeClr val="accent6">
                    <a:lumMod val="50000"/>
                  </a:schemeClr>
                </a:solidFill>
                <a:latin typeface="Times New Roman" panose="02020603050405020304" pitchFamily="18" charset="0"/>
                <a:cs typeface="Times New Roman" panose="02020603050405020304" pitchFamily="18" charset="0"/>
              </a:rPr>
              <a:t>Outline</a:t>
            </a:r>
            <a:endParaRPr lang="zh-TW" altLang="en-US"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a:t>
            </a:fld>
            <a:endParaRPr lang="zh-TW" altLang="en-US"/>
          </a:p>
        </p:txBody>
      </p:sp>
      <p:sp>
        <p:nvSpPr>
          <p:cNvPr id="4" name="內容版面配置區 3"/>
          <p:cNvSpPr>
            <a:spLocks noGrp="1"/>
          </p:cNvSpPr>
          <p:nvPr>
            <p:ph idx="1"/>
          </p:nvPr>
        </p:nvSpPr>
        <p:spPr>
          <a:xfrm>
            <a:off x="395536" y="1739949"/>
            <a:ext cx="7560840" cy="3561259"/>
          </a:xfrm>
        </p:spPr>
        <p:txBody>
          <a:bodyPr/>
          <a:lstStyle/>
          <a:p>
            <a:pPr>
              <a:lnSpc>
                <a:spcPct val="150000"/>
              </a:lnSpc>
            </a:pPr>
            <a:r>
              <a:rPr lang="en-US" altLang="zh-TW" dirty="0">
                <a:solidFill>
                  <a:schemeClr val="bg1">
                    <a:lumMod val="75000"/>
                  </a:schemeClr>
                </a:solidFill>
                <a:latin typeface="Times New Roman" panose="02020603050405020304" pitchFamily="18" charset="0"/>
                <a:cs typeface="Times New Roman" panose="02020603050405020304" pitchFamily="18" charset="0"/>
              </a:rPr>
              <a:t>Background and motivation</a:t>
            </a:r>
          </a:p>
          <a:p>
            <a:pPr>
              <a:lnSpc>
                <a:spcPct val="150000"/>
              </a:lnSpc>
            </a:pPr>
            <a:r>
              <a:rPr lang="en-US" altLang="zh-TW" dirty="0">
                <a:solidFill>
                  <a:schemeClr val="bg1">
                    <a:lumMod val="75000"/>
                  </a:schemeClr>
                </a:solidFill>
                <a:latin typeface="Times New Roman" panose="02020603050405020304" pitchFamily="18" charset="0"/>
                <a:cs typeface="Times New Roman" panose="02020603050405020304" pitchFamily="18" charset="0"/>
              </a:rPr>
              <a:t>Demonstration of Master’s thesis</a:t>
            </a:r>
          </a:p>
          <a:p>
            <a:pPr>
              <a:lnSpc>
                <a:spcPct val="150000"/>
              </a:lnSpc>
            </a:pPr>
            <a:r>
              <a:rPr lang="en-US" altLang="zh-TW" dirty="0" smtClean="0">
                <a:solidFill>
                  <a:schemeClr val="tx1"/>
                </a:solidFill>
                <a:latin typeface="Times New Roman" panose="02020603050405020304" pitchFamily="18" charset="0"/>
                <a:cs typeface="Times New Roman" panose="02020603050405020304" pitchFamily="18" charset="0"/>
              </a:rPr>
              <a:t>Research proposal</a:t>
            </a:r>
          </a:p>
          <a:p>
            <a:pPr>
              <a:lnSpc>
                <a:spcPct val="150000"/>
              </a:lnSpc>
            </a:pPr>
            <a:r>
              <a:rPr lang="en-US" altLang="zh-TW" dirty="0" smtClean="0">
                <a:solidFill>
                  <a:schemeClr val="bg1">
                    <a:lumMod val="75000"/>
                  </a:schemeClr>
                </a:solidFill>
                <a:latin typeface="Times New Roman" panose="02020603050405020304" pitchFamily="18" charset="0"/>
                <a:cs typeface="Times New Roman" panose="02020603050405020304" pitchFamily="18" charset="0"/>
              </a:rPr>
              <a:t>Conclusion</a:t>
            </a:r>
          </a:p>
          <a:p>
            <a:pPr marL="0" indent="0">
              <a:buNone/>
            </a:pPr>
            <a:endParaRPr lang="en-US" altLang="zh-TW" dirty="0" smtClean="0">
              <a:solidFill>
                <a:schemeClr val="tx1"/>
              </a:solidFill>
              <a:latin typeface="Times New Roman" panose="02020603050405020304" pitchFamily="18" charset="0"/>
              <a:cs typeface="Times New Roman" panose="02020603050405020304" pitchFamily="18" charset="0"/>
            </a:endParaRPr>
          </a:p>
          <a:p>
            <a:endParaRPr lang="en-US" altLang="zh-TW"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4665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佈景主題1">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22693</TotalTime>
  <Words>1132</Words>
  <Application>Microsoft Office PowerPoint</Application>
  <PresentationFormat>如螢幕大小 (4:3)</PresentationFormat>
  <Paragraphs>144</Paragraphs>
  <Slides>13</Slides>
  <Notes>13</Notes>
  <HiddenSlides>0</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13</vt:i4>
      </vt:variant>
    </vt:vector>
  </HeadingPairs>
  <TitlesOfParts>
    <vt:vector size="22" baseType="lpstr">
      <vt:lpstr>MS PGothic</vt:lpstr>
      <vt:lpstr>新細明體</vt:lpstr>
      <vt:lpstr>標楷體</vt:lpstr>
      <vt:lpstr>Arial</vt:lpstr>
      <vt:lpstr>Calibri</vt:lpstr>
      <vt:lpstr>Tahoma</vt:lpstr>
      <vt:lpstr>Times New Roman</vt:lpstr>
      <vt:lpstr>Wingdings</vt:lpstr>
      <vt:lpstr>佈景主題1</vt:lpstr>
      <vt:lpstr>107學年度電機工程系博士班甄試 2018 fall Ph.D. programs in  Department of Electrical Engineering</vt:lpstr>
      <vt:lpstr>Outline</vt:lpstr>
      <vt:lpstr>Outline</vt:lpstr>
      <vt:lpstr>Background and Motivation</vt:lpstr>
      <vt:lpstr>Background and Motivation</vt:lpstr>
      <vt:lpstr>Background and Motivation</vt:lpstr>
      <vt:lpstr>Outline</vt:lpstr>
      <vt:lpstr>PowerPoint 簡報</vt:lpstr>
      <vt:lpstr>Outline</vt:lpstr>
      <vt:lpstr>Research Proposal</vt:lpstr>
      <vt:lpstr>Outline</vt:lpstr>
      <vt:lpstr>Conclusion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改良式二元強健局部特徵</dc:title>
  <dc:creator>張立穎</dc:creator>
  <cp:lastModifiedBy>Chang Li-Ying</cp:lastModifiedBy>
  <cp:revision>1089</cp:revision>
  <cp:lastPrinted>2015-06-30T00:52:08Z</cp:lastPrinted>
  <dcterms:created xsi:type="dcterms:W3CDTF">2013-08-10T09:29:05Z</dcterms:created>
  <dcterms:modified xsi:type="dcterms:W3CDTF">2017-11-03T10:25:02Z</dcterms:modified>
</cp:coreProperties>
</file>